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9" r:id="rId3"/>
    <p:sldId id="293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6:53.55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2 4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4:57.3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5320">1987 12572</inkml:trace>
  <inkml:trace contextRef="#ctx0" brushRef="#br0" timeOffset="5780">1987 12572</inkml:trace>
  <inkml:trace contextRef="#ctx0" brushRef="#br0" timeOffset="7440">2473 16593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5:08.59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  <inkml:brush xml:id="br1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0 11195</inkml:trace>
  <inkml:trace contextRef="#ctx0" brushRef="#br0" timeOffset="67860">8570 3767,'21'-21</inkml:trace>
  <inkml:trace contextRef="#ctx0" brushRef="#br0" timeOffset="101690">1333 22,'42'-21,"-21"21,-21 21</inkml:trace>
  <inkml:trace contextRef="#ctx0" brushRef="#br0" timeOffset="103070">1523 784,'0'0,"43"0,-43 0</inkml:trace>
  <inkml:trace contextRef="#ctx0" brushRef="#br1" timeOffset="145410">17118 6011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20.41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8,'21'0,"0"0,1 0,-1 0,0 0,21 0,-20 0,20 0,22 0,-1 0,1 0,-22 0,1 0,-1 0,0 0,1 0,20 0,43 0,0 0,-21 0,21 0,-42 0,-43 0,0 0,-21 20,64-20,0 20,-43-20,21 0,-42 0,21 19,-21-19,43 20,-22-20,0 0,22 0,63 20,-22-20,-20 0,-64 0,0 0,-21 0,-22 0,22 0,0 0,-21 0,-22 0,43 0,0 0,-1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23.34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8,'0'0,"0"0,0 0,42 0,-42 0,21 0,-21 0,64 0,-43 0,-21 0,21 0,-21 0,43 0,-22 0,-21 0,42 0,-21 0,64 0,-43 0,-21 0,0 0,22 0,-22 0,21 0,22 0,-22 0,-42 0,63 0,-41 0,-1 0,85 0,-43 0,-21 0,-21 0,22 20,-22-20,-21 0,21 0,0 0,0 0,22 20,-43-20,42 0,-42 0,42 0,22 0,-22 0,-42 0,21 0,0 0,64 19,-43-19,43 0,0 20,20-20,-20 0,-85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27.32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0-3,'21'0,"0"0,-1 0,1 0,21 0,-22 0,1 0,21 0,-1 0,-41 0,41 0,-20 0,0 0,20 0,21 0,-20 0,19 0,22 0,20 0,22 0,-1 0,-103 0,0 0,-1 0,-20 0,0 0,-41 0,41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33.72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42,'0'0,"21"0,1 0,-22 0,21 0,43 0,-64 0,22 0,-1 0,1 0,42 0,-42 0,-22 0,21 0,0 0,-21 0,22 0,21-15,0 15,20 0,-20 0,21-16,-21 16,21 0,-64 0,43 0,-21 0,42 0,-43 0,22 0,-43 0,43 0,43 0,0 0,-22 0,22 0,-22 0,-64 16,21-16,0 0,0 0,22 0,-21 0,42 0,-43 0,65 0,0 0,-22 0,-42 0,-1 0,0 0,-21 0,-21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36.55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1,'22'0,"20"0,-21 0,22 0,-22 0,0 0,21 0,-21 0,22 0,-22 0,43 0,-1 0,22 0,0 0,-22 0,43 0,21 21,-106-21,0 0,-21 0,64 0,-22 21,22-21,-22 0,22 21,-22 0,22-21,-1 0,-20 21,-43-21,21 0,21 0,0 0,-20 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39.27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1,'63'0,"22"0,-22 0,-20 0,84 0,21 21,0 0,21 0,-20 0,-1 0,-127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41.35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4,'21'0,"1"0,-1 0,0 0,0 0,43 0,-43 0,21 0,1 0,-1 0,-42 0,21 0,0 0,43 21,-43-21,21 21,-20-21,-1 0,0 0,0 0,22 20,-22-20,0 0,0 0,22 0,-1 42,64-42,-85 21,0-21,43 20,-64-20,21 0,20 0,23 21,-1-21,-41 0,-1 0,0 0,0 0,22 21,-43-21,21 0,0 0,43 21,-22 0,21-21,-20 0,20 20,-41-20,-22 0,21 0,21 0,-42 0,85 0,-64 21,0-21,0 0,1 0,20 0,-42 0,42 0,1 0,20 0,-63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9:14.239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0 361,'0'-22,"43"22,-22 0,0 0,-21-21,42 0,1 0,20 21,-20-43,41 43,-62-21,-22 21,21-21,-21 21,21 0,43 0,-1 0,-20 0,20 0,1-22,20 22,22 0,-43-21,-63 21,64-21,-1 21,22-21,-21 21,-1-21,-42-1,22-20,-22 42,21 0,1-21,-1 21,-42 0,0 0,0 0,0 21,0 0,0-21,0 21,-21-21,0 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4:39.4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0 0</inkml:trace>
  <inkml:trace contextRef="#ctx0" brushRef="#br0" timeOffset="900">2177 1079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50:20.76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64,'0'-18,"21"18,1-19,-1 19,-21 0,42 0,-21 0,1 0,-1 0,21 0,-21 0,1 0,-22 0,42 0,-42 0,85 0,-1 0,-41 0,-1 0,22 0,42 0,0 0,21 0,-42 0,-85 0,21 0,-21 0,21 0,-21 0,64-18,-43 18,21 0,-42 0,22 0,20 0,0 0,1 0,41 0,-62 0,-22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6:36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869 2307 0,'0'0'156,"24"0"-140,26-25-1,-25 25-15,49 0 0,-24 0 16,-1 0-1,-24 0-15,25 0 0,-25 0 16,24 0 0,-24 0-16,0 0 15,24 0-15,-24 0 0,50 0 16,-1 0-1,25 0-15,-24 0 0,-26 0 16,1 0 0,-25 0-16,-25 0 15,25 0 32,24 0-31,-24 0-16,49 0 15,-24 0-15,24 0 16,-24 0-16,-25 0 15,0 0 1,-1 0 46,-24 0-46,50 0-16,-25 0 0,0 0 16,24 0-1,-24 25-15,0-25 16,24 0 218,-24 25-234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6:40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8459 2381 0,'25'-25'78,"-25"25"-47,24 0-15,1 0 0,25 0-16,-25 0 15,24 0-15,-24 0 16,49 0-16,-24 0 15,0 0 1,-26 0-16,1 0 0,-25 0 16,25 0-1,25 0 1,-50 0-16,49 0 15,26 0 1,-51 0-16,26 0 0,24 0 16,-24 0-1,0 0-15,-25 0 0,-1 0 16,26 0 15,-50 0-31,50 0 0,24 50 16,50-50-1,-25 0-15,0 0 0,-49 0 16,24 0-1,-49 0-15,0 0 63,0 0-48,24 0-15,1 0 16,-50 0-16,74 0 16,26 0-16,-1 0 15,0 0 1,-24 0-16,-75 0 0,24 25 15,26-25 32,0 25-31,24-25-16,100 49 0,-1-24 15,-74-25 1,-24 0-16,-50 0 0,24 0 16,-24 0 46,50 0-46,-26 0-1,1 0-15,-25 0 16,24 0-16,-49 0 15,25 0-15,-25 0 78,50 0-78,-50 0 16,24 0 0,26 0-16,-50 0 0,25 0 15,-25 0 32,49 0-31,75 0-16,25 0 0,124 0 15,25 0 1,49 0-16,-74 0 0,-75 0 15,-148 0 1,-25 0 171,0 0-156,-1 0-15,-24 0 0,50 0 62,0 0-63,24 0 1,-49 0-16,24 0 15,26 0-15,-50 0 16,-25 0 62,24 0-62,51 0-1,24 0-15,25 25 0,25 0 16,0-1-1,-75 1-15,-49-25 0,0 0 78,-25 0 531,0 0-609,-25 0 31,25 0 0,-25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6:43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16347 1736 0,'0'0'171,"24"0"-171,1 0 16,25 0-16,-25 0 16,24 0-16,1 0 15,24 0-15,-24 0 16,0 0-1,-1 0-15,1 25 0,-50-25 16,49 0 0,-24 0-16,25 25 0,-1-25 15,51 0 1,-26 25-16,25-25 15,25 0-15,-49 25 0,-51-25 16,26 0 0,-25 0-16,0 0 31,-1 0-16,1 24-15,25-24 16,24 0-16,1 0 16,24 0-16,-25 0 0,-49 0 15,0 0 1,0 0 31,0 0-32,24 0-15,75 0 0,0 0 16,-25 0-1,25 0-15,-24 0 0,-26 0 16,-74 0-16,25 0 62,25 0-46,24 0 0,-24 0-16,49 0 15,0 0-15,25 0 16,-50 0-16,26 25 15,-26 0-15,-49-25 47,24 0-31,26 0-16,49 0 15,-25 50 1,25-50-16,-99 24 0,-50 1 593,-49-25-578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6:46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7144 5234 0,'25'-25'47,"-25"25"0,50 0-31,-50 0 15,24 25-31,1-25 0,0 25 15,0-25 1,0 24-16,74-24 16,149 50-16,-50-25 15,75 0 1,25 74-16,-25-99 0,-75 0 15,-99 0 1,-74 0-16,49 25 62,-49-25-46,50 0-16,-1 0 0,1 0 16,24 24-1,-50-24-15,1 0 16,-50 0-16,25 0 15,0 0 17,-25 25-17,49-25 1,26 0-16,-26 25 15,1-25-15,24 0 16,-49 0 0,0 25-16,24-25 109,-49 0-16,25 0-77,25 0 124,-25 0-124,24 0 0,-49 0-16,25 0 15,-25 0 1,50 0-1,-1 0-15,26 0 0,49 0 16,-25 0 0,75 0-16,-100 0 0,-49 0 15,0 0 1,-1 0 405,1 0-421,25 0 16,24 0-16,-24 0 15,-25 0-15,-1 0 16,-24 0 561,0-25-561,-49 25-16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6:53.8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7516 10393 0,'0'0'63,"25"0"-1,0 0-46,0 0-1,-25 0 1,49 0-16,-24 0 15,-25 0 1,50 0-16,24 0 0,0 0 16,26 0-1,-1 0-15,0 0 16,0 0-16,25 0 0,-49 0 15,-26 0 1,-49 0-16,25 0 0,0 0 62,0 0-62,0 0 16,24 0 0,1 0-16,24 0 0,-49 0 15,25 0-15,-26 0 16,-24 0 46,50 0-46,24 0-16,1 0 0,-1 0 15,1 0 1,-1 0-16,-49 0 16,0 0-16,0 0 78,-1 0-78,76 0 15,24 0-15,-25 0 16,25 0-16,-50 0 0,-49 0 15,0 0 1,24 0 93,-49 0-93,25 0-1,0 0-15,49 0 78,-24 0-62,24 25-16,1-25 16,-25 25-16,-1 0 93,-49-25-93,50 0 16,-1 0-16,-49 0 15,50 0 63,0 0-62,-1 24 0,-24-24-16,25 25 15,-26-25 79,51 0-79,-50 25 1,49-25-16,0 0 0,-49 0 16,-25 25 77,50-25-77,-25 0-1,-25 0 1,49 0 46,50 0-46,-49 0-16,99 0 16,-99 0-16,24 0 15,0 0-15,-49 0 0,-25 0 94,75 0-79,-26 0 1,1 0-16,-50 0 0,25 0 16,-1 0 46,1 0-46,50 0-1,24 0-15,-25 25 16,25-25-16,-49 0 0,0 0 15,-26 0 1,-24 0 46,50 0-46,25 0 0,-1 0-16,0 0 0,26 0 15,-26 0-15,-49 0 16,24 0-16,-24 0 15,0 0 63,25 0-62,24 0-16,-24 0 16,-1 0-16,-24 0 0,0 0 15,24 0 79,51 0-94,-1 0 0,50 0 15,-75 0 1,-24 0-16,-50 0 16,25 0 77,49 0-77,25 0-1,0 0-15,1 0 0,-26 0 16,-49 0 0,-25 0 77,74 0-77,-49 0-16,74 0 15,-49 0-15,-50 0 16,25 0-16,-25 0 109,74 0-93,1 0-1,-1 0-15,-24 0 0,-50 0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7:00.8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14809 12154 0,'-25'25'15,"25"-25"126,25 0-110,-25 25-31,25-25 31,-25 0-15,49 0-1,1 0 1,-1 25-16,-49-25 0,75 0 15,-50 0 1,49 0-16,-74 0 16,25 0 46,24 0-46,-49 0-16,50 0 15,-25 0-15,-25 0 234,25 0-171,-1 0-32,1 0-16,-25 0-15,25 0 0,25 0 16,-26 0-16,51 0 16,-75 0-1,49 0-15,-24 0 0,0 25 16,0-25-1,0 0-15,0 0 16,24 0 0,1 24-16,24-24 15,1 0-15,-26 0 16,-24 0-16,0 25 15,0-25-15,-1 0 47,-24 0-31,50 0-16,-25 0 15,24 0 1,1 0-16,0 0 0,-1 0 16,-49 0-16,25 0 15,25 0 32,49 0-31,75 0-1,24 0-15,50 0 0,-50 0 16,1 0-1,-125 0-15,-49 0 16,50 0 78,-75 0-94,24 0 15,51 0 1,-75 0-1,74 0 48,1 0-48,-26 25 1,26 0-16,-1-25 0,0 0 16,-49 0-16,-25 25 78,75-25-63,-51 0 1,-24 0 62,25 0-31,0 0-47,0 0 78,-25 0-47,49 0-31,1 0 15,0 0 1,-50 24-16,24-24 78,51 0-62,24 25-16,0 0 15,-24-25-15,-26 0 16,-24 0-1,0 25 219,0 0-234,24-25 16,26 0-16,-26 0 16,26 0 62,49 0-63,25 24-15,49 1 0,1-25 16,-51 0-1,-98 0-15,-25 0 0,-50 0 437,-99 0-437,-25 0 16,-124 0 0,25 0-16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7:07.8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16297 16272 0,'0'0'141,"0"0"-126,50 0 1,-26 0-16,1 0 0,25 0 16,-50 0-16,25 0 62,24 0-62,-49 0 16,75 25-1,-1-25-15,-24 0 0,24 0 16,1 0-16,-1 24 15,-49-24 1,0 0-16,-25 0 31,24 0-31,51 0 0,-1 0 16,25 0-1,75 0-15,0 0 0,-50 0 16,-25 0 0,-25 0-16,-74 0 15,25 0 48,50 0-32,-75 0-31,74 0 15,0 0 1,-49 0-16,25 0 0,-25 0 16,-1 0 46,26 0-62,0 0 0,49 0 16,-25 0-1,25 0-15,-49 0 0,-25 0 16,-25 0-1,25 0 17,24 0-17,75 0-15,25 0 0,0 0 16,25 0-1,-26 0-15,-98 0 16,-25 0 78,24 0-79,-49 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7:42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12676 12254 0,'0'-25'47,"24"25"31,1 0-78,0 0 31,25 0-15,-50 0-1,24 0-15,51 0 16,-50 0-16,24 0 16,-24 0-16,49 0 15,1 0-15,-26 0 0,26 0 16,24 0-1,-25 0-15,1 0 16,-25 0-16,-1 0 16,-24 0-16,0 0 15,0 0 1,-25 0 15,24 0-31,-24 0 16,50 0-1,-50 0 32,25 0-31,-25 0-1,49 0-15,-49 0 16,25 0 951,-25 25-951,50-25-1,-50 0 1,25 0-16,-1 0 15,1 0 1,0 0-16,0 0 0,0 0 16,-1 0-16,1 24 15,25-24-15,24 0 16,-49 0-16,49 25 15,-49-25 1,74 0-16,-74 0 16,-25 0-1,25 0-15,0 0 47,0 25-31,-25-25-1,49 0-15,1 0 0,0 0 16,-1 0-1,1 0-15,-1 0 16,-49 0-16,25 0 16,25 0-1,-25 0-15,-25 0 16,49 0-1,26 0-15,-26 0 16,50 0-16,-24 0 16,-1 0-16,-49 0 15,0 0 1,-25 25 15,25-25-15,-1 0-16,51 0 15,-1 0 1,-49 0-16,74 0 0,-74 0 15,0 0 1,0 25 31,-25-25-32,49 0 1,1 24-16,-50-24 0,74 25 16,-49-25-1,25 0-15,-50 0 16,25 0-16,24 0 47,-24 0-32,49 0-15,1 0 16,-1 0-16,-24 0 15,-25 0-15,-1 0 16,1 0 62,25 0-62,-1 0-16,1 0 0,-25 0 15,25 0 1,-26 0-16,1 0 0,0 0 62,-25 0-46,50 0-16,-1 0 0,-49 0 15,25 0 1,25 0 62,-26 0-62,26 0-16,0 0 0,24 0 15,0 0-15,-74 0 16,25 0-1,0 0-15,0 0 0,-25 0 32,49 0-32,-24 0 15,0 0 1,49 0-16,1 0 15,-26 0-15,-24 0 16,25-25-16,24 25 16,-74 0-16,25 0 15,0 0 1,0-24-1,-25 24-15,25 0 16,24 0-16,-24 0 16,49 0-1,-24 0-15,0 0 0,-50 0 16,24 0-16,26 0 15,-50 0 1,25 0 0,24 0-1,1 0-15,0 0 0,49 0 16,0 0-1,75 0-15,-50 0 0,-75 0 16,-24 0 0,0 0-16,0 0 78,74 0-78,0 0 15,124 49-15,-24-49 16,-1 25-16,-98 0 15,-1-25 1,-99 0-16,25 0 0,-25 0 952,-25 0-937,-50-50-15,26 50 16,-26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7:48.9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16297 16148 0,'0'0'15,"0"0"141,25 25-109,-25-25-16,25 24-15,-1-24-1,-24 25-15,25-25 32,25 0-32,-25 25 0,-1-25 15,26 0 1,0 50-16,-1-50 15,51 0-15,-26 0 16,-24 0-16,-26 0 16,1 0-1,0 49 32,49-49-16,-24 0-31,0 0 0,49 0 16,-25 0-1,-49 0-15,0 0 63,0 0-48,-1 0-15,51 0 16,-1 0 0,-24 0-16,-1 0 15,26 0-15,-75 0 16,25 0-16,0 0 47,-1 0-32,1 0-15,25 0 16,-1 0-16,75 0 15,-49 0 1,-1 0-16,-49 0 0,25 0 16,-26 0-1,-24 0 32,75 0-47,24 0 16,0 0-1,25 0-15,-25 0 0,1 0 16,-26 0-1,-24 0-15,-25 0 16,-25 0-16,24 0 62,1 0-46,25 0-16,24 0 16,-49 0-16,49 0 15,-74 0 1,25 0-16,0 0 15,0 0 17,-25 0-17,49 0 1,26 0-16,-26 0 0,-24 0 15,0 0 1,0 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7:02.19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21,'0'0,"0"0,0 0,85 0,-43 0,22 0,-1 0,1 0,-22 0,-42 0,85 0,-1 0,-20 0,-1 0,1 0,-22 0,1 0,-43 0,21 0,21 0,21 0,22 0,42 0,-63 0,20 0,1 0,21 0,21 0,-1 0,-126 0,43 0,-22 0,21 0,1 0,41 0,-41 0,62 0,86 0,-22 0,21 0,1 0,-64 0,21 0,-127 0,21 0,-42 0,43 0,20 0,-21 0,43 0,63 0,43 0,41 0,1 0,21 0,21 0,-63 0,-22 0,-190 0,21 0,43 0,20 0,1-21,0 21,20 0,-83 0,-1 0,-21 0,63 0,-63 0,85 0,-22 0,1 0,-43 0,-21 0,63 0,-20 0,-22 0,-21 0,42 0,43 0,-64 0,21 0,22 0,-43 0,0 0,0 0,22 21,-43-21,42 0,0 21,22 0,41 22,22 21,21 0,22 0,-22-1,-148-63,-42 0,20 0,-20 22,21-22,0 0,0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8:10.518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13023 9500 0,'0'0'156,"0"0"-140,25 0 46,-1 0-46,1 0-16,-25 0 15,25 0 1,-25 0-16,25 0 0,0 0 31,-1 0 16,-24 0-32,50 0 1,-50 0-16,25 0 16,0 0-16,-1 0 15,-24 25 63,25 0-47,-25-25-31,25 0 16,0 0 0,-25 0 30,25 25-46,-1-25 16,1 0 0,0 24-16,25-24 0,-50 0 15,49 0 1,-24 25 31,0-25-16,25 50-16,-50-50-15,49 0 16,-24 0 0,0 0 46,0 0-46,24 0-1,-24 0-15,25 0 0,-1 0 16,-24 0-1,0 0-15,-50 0 406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08:20.030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18133 13593 0,'0'-25'32,"0"0"-1,24 25 16,-24 0-47,25 0 31,0 0-31,0 0 15,0 0 1,-25 0-16,24 0 16,26-24-16,-50 24 15,50 0-15,-26 0 16,26 0-16,-50 0 0,25 0 15,24 0 1,-24 0-16,0 0 16,0 0-16,0 0 15,-1 0-15,1 0 16,0 0-1,-25 0 32,25 0-47,24 0 31,-24 0-31,-25 0 0,25 0 32,0 0 30,0 0-46,0 0-16,-1 0 0,1 0 15,-25 0 1,25 0 93,0-25 172,-25 25-250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40.09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18951 5804 0,'0'0'140,"25"0"-124,0 0-16,0 0 0,-25 0 15,24 0 1,26 0 62,-50 0-78,50 0 16,24 0-16,-49 0 15,0 0-15,-25 0 125,24 0-47,1 0-47,0 0-31,-25 0 16,25 0 93,0 0-93,-1 0-1,-24 0 79,50 0-94,-25 0 15,24 0-15,-49 0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4:31.687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2109 17884 0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2:00.1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76,'0'0,"42"0,-21 0,1 0,-1 0,21 0,43 0,-1 0,-41 0,-1 0,43 0,42 0,-21 0,21 0,-43 0,-63 0,1 20,20-20,0 20,-21-20,64 20,-64-20,43 21,-22-21,0 0,22 0,21 20,-43-20,43 21,-22-1,43 1,-43-21,-20 0,-1 20,43-20,-43 20,43 21,-22-20,22-1,-22 0,1 1,20-1,0-20,-63 21,1-21,41 40,1-40,-1 21,-21-1,43 21,42 0,0-20,-42-1,-64-20,0 0,21 0,43 0,-21 0,-22 0,0 0,1 0,-1 0,21 0,-41 0,20 0,21 0,-20-20,-1 20,0-42,1 42,-1-40,22 19,-22 21,43-20,-43 20,64-21,0 1,21 0,-106 20,0-21,-21 1,42-1,-42 1,21-21,22 0,-43 21,21-21,64-20,-85 20,42 1,-42 19,21 21,-42-21,0 21,-22 0,22 0,0 0,0 0,-64-20,64 20,-64 0,22 0,21 0,-22 0,1 0,-1 0,1 0,-1 0,43 0,0 0,0 0,-1 0,-20 0,21 0,-21 0,-1 0,-41 0,41 0,-20 20,-64 1,0 0,-21-1,42 0,-21 0,21 1,42-21,43 20,-21-20,21 0,-22 0,-20 0,-22 0,22 0,42 0,-64 0,64 0,21 0,-84 0,63 0,-21 0,-22 0,1 0,-1 0,-21 0,-20 0,-44 0,1 0,127 0,21 0,-85 0,43 0,-43 0,-20 0,62 0,-20 0,42 0,-1 0,1 0,0 0,-21 0,-43 0,0-20,43-1,-21 21,-43-20,42 0,1 20,-1 0,43-20,-21 20,-1 0,-20 0,42-21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2:16.16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94,'0'0,"0"0,21 0,0 0,21-20,-42 20,22 0,20 0,21 0,22 0,-43 0,22 0,-22 0,43 0,21 0,-22 0,-62 0,-1 0,0 0,21 0,1 0,20 0,-21 0,43 0,-21 0,20 0,1 0,-1 0,-62 0,20 0,-42 0,63 0,-41 0,20 0,43 0,20 0,-62 0,20 0,1 0,-1 0,1 0,-1 0,-42 0,1 0,-22 0,63 0,22-20,-43 20,-42 0,21 0,22 0,41 0,-20 0,-22-20,0 20,22 0,-64-21,21 21,0 0,0 0,0 0,1 0,41 0,-21 0,22 0,-22 0,-42 0,43 0,-43 0,21 0,21 0,-21 0,64 0,0 0,-43 0,21 0,22 0,42 0,-21 0,20 0,-42 0,-62 0,-22 0,63 0,1 21,-22-21,0 0,-21 0,1 0,41 0,-21 20,43-20,-21 0,-22 0,64 0,21 0,42 40,0-19,43-21,-43 0,-148 0,22 0,-1 0,22 0,-22 0,-21 0,21 21,22-1,-1 1,64-1,0 1,22 41,-1-42,0 21,-127-41,42 21,-63 0,85-21,-85 0,42 0,64 0,-21 0,-22 0,1 0,-43 0,0 0,0 0,22 0,63 19,-43 2,22-1,42 1,-127-21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2:34.18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31,'0'0,"21"0,-21-14,64 14,20 0,-62 0,41 0,-63 0,21 0,0 0,1 0,62 0,-20 0,-22 0,0 0,-20 0,-1 0,-21 0,42 0,-42 0,42 0,1 0,20 0,-42 0,1 0,62 0,1 0,-64 0,0 0,0 0,-21 0,43 0,41 0,1 0,-43 0,22 0,20 0,65 0,20 0,64 0,-1 0,-62 0,-149 0,42 0,-63 0,85 0,0 0,-1 0,-20 0,-43 0,43 0,-22 0,-42 0,42 0,22 0,-22 0,0 0,-21 0,1 0,41 0,-21 0,-42 0,43 0,63-13,-43 13,43 0,42 0,43 0,41 0,1 0,-21 0,-212 0,21 0,21 0,-42 0,64 0,-1 0,-20 0,-22 0,42 0,22 0,42 13,21 1,0-2,0 1,0-13,-148 0,106 13,-21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2:38.77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30,'0'0,"0"0,85 0,-64 0,43 0,-1 0,-41 0,-1 0,0 0,-21 0,21 0,0 0,43 0,-1 0,-20 0,41 0,1 0,-42 0,41 0,-63 0,22 0,41 0,1 0,-43 0,0 0,-42 0,63 0,-20 0,20 0,1 0,21 0,-85 0,84 15,-41-2,20-13,-21 0,1 15,-22-15,0 0,-21 0,43 14,-1-14,64 14,-106-14,84 0,1 0,-64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32:44.80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0-1,'0'0,"22"0,-1 0,0 0,-21 0,21 0,0 0,-21 0,21 0,85 0,-63 0,-1 0,21 21,-20-1,63 1,-64-21,0 21,43-21,-22 20,-20-20,20 0,-21 41,-20-41,41 0,-21 21,1-21,20 0,-21 21,64-1,-63-20,-43 0,42 0,-42 0,42 0,-21 0,22 0,63 21,-43-21,0 0,1 0,21 0,-1 0,-20 0,-22 0,0 0,22 0,-1 0,-41 0,20 0,0 0,-42 0,64 0,-43 0,0 0,85 0,-64 0,43 0,63-21,-21 21,-21-20,-85 20,0 0,42 0,1 0,-22 0,22 0,41 0,-20 0,-43 0,43 0,-21 0,-22 0,21 0,22 0,21 0,-85 0,0 0,21 0,22 0,-43 0,21 0,-20 0,41 0,-42 0,0 0,1 0,41 0,1 0,-1-21,22 21,-1 0,-41 0,-1 0,0 0,1 0,-1 0,43 0,-22 0,-21 0,1 0,20 0,-42 0,-21 0,64 0,-43 0,21-21,-21 21,64 0,-43-20,1 20,-43 0,42 0,-21 0,-21 0,64 0,20 0,-20 0,20 0,43 0,-127 0,43 0,-22 0,21 0,43 0,-64 0,21 0,43 20,-64-20,21 0,43 21,21-21,42 21,-106-21,-42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06.08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3,'0'0,"0"0,22 0,20 0,0 0,-20 0,41 0,1 0,-64 0,42 0,-21 0,1 0,-1 0,0 0,-21 0,42 0,-42 0,22 0,62 0,-62 0,-22 0,42 0,64 0,-42 0,-22 0,0 0,-20 0,20 21,21-21,-20 21,42-21,-64 0,-21 0,21 0,0 0,22 0,-22 0,0 21,-21-21,21 0,22 21,41-21,-41 0,-22 22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7:08.60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33,'0'0,"0"0,21 0,21 0,-21 0,-21 0,22 0,-1 0,63 0,-41 0,-1 0,22 0,-43 0,63 0,-62 0,-1 0,63 0,-20 0,21 0,-1 0,-20 0,-1 0,-63 0,22 0,41 0,-42 0,43 0,42 0,-22 0,1 0,-43 0,22 0,21 0,-64 0,0 0,0 0,-21 0,64 0,41 19,-20-1,0 1,-22-1,22-18,-85 0,21 0,0 0,0 0,-21 0,43 19,20 0,-20-19,63 37,84 0,43 19,-21-38,-43 1,-21 0,-127-19,64 0,-64 0,64 0,106 0,-22 0,21 0,-20 0,-43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07.20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0-1,'22'0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08.95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14,'0'0,"42"0,0 0,1 0,-22 0,-21 0,21 0,-21 0,21 0,22 0,-1 0,42 0,-20 0,-1 0,1 0,-1 0,-42 0,1 0,-22 0,63 0,-63 0,21 0,0 0,43 0,-22 20,63 0,85 21,43-2,0 1,-22 0,-211-40,22 20,-1-20,-42 0,-43 0,1 0,20 0,1 0,42 0,-21 0,0 0,-1 0,1 0,-42 0,-22 0,22 0,-22 0,64 0,-21 0,-1 0,-20 0,21 0,20 0,-20 0,42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11.62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1,'21'0,"0"0,0 0,0 0,1 0,-1 0,-21 0,42 22,-42-22,42 21,-20-21,20 0,0 0,1 21,-22 0,-21-21,84 0,-20 0,42 21,-22 0,22 1,-63-22,-22 21,0-21,0 0,0 0,22 0,-43 0,21 0,85 42,-22-42,-20 0,-1 21,1 0,-1 1,-42-22,1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17.26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 3,'21'0,"0"0,-21 0,21 0,22 0,-43 0,21 0,-21 0,43 0,-43 0,64 0,-43 0,0 0,1 0,-1 0,21 0,21 0,1 0,-21 0,21 0,-22 0,22 0,21 0,0 0,1 0,-86 0,64 20,-64-20,63 0,-20 20,20-20,-42 0,-21 19,43-19,21 18,-22-18,-21 20,-21-20,43 0,0 0,-1 20,-20-20,-22 0,-22 0,22 0,-21 0,0 0,-1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20.09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0,'22'0,"-1"0,0 0,0 0,-21 0,21 0,21 0,-21 0,0 0,-21 0,42 0,0 0,-21 20,0-20,1 0,61 0,-41 0,0 0,42 0,-63 0,0 0,-21 0,43 0,-22 0,0 20,21 0,21-20,0 21,43-21,-106 21,21-21,-21 0,42 0,42 20,-21 0,-42-20,-1 20,1-20,0 0,22 0,-43 0,0 0,0 0,0 0,42 0,0 0,21 0,21 0,-21 0,-41 0,-22 0,-22 0,-20 0,21 0,21 0,-21 0,0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24.48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0,'21'0,"-21"0,22 0,21 21,-21-21,-1 0,1 0,0 0,86 0,-66 21,23 0,-22 0,0-21,-43 21,0 0,43-21,-21 0,-1 0,1 0,86 21,-108-21,65 40,-22-40,0 0,-43 0,43 21,-43-21,22 0,42 20,-21-20,0 42,0-42,-21 21,21-21,-43 21,22-21,-1 0,1 0,-22 0,0 0,0 0,-43 0,21 0,0 0,-21-21,22 21,-1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26.82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0,'42'0,"-42"0,43 0,-22 0,21 22,-42-22,43 0,-43 0,21 0,0 0,42 0,-20 0,20 21,1-21,-43 43,0-43,22 0,-43 0,42 0,-21 0,-21 0,43 0,-1 0,22 21,-1-21,22 21,-22 0,-63-21,22 0,19 0,-41 0,42 0,22 21,-22-21,-20 43,20-43,-42 0,42 0,-42 0,43 0,20 0,22 0,-43 0,-20 0,-1 0,0 0,42 0,1 0,0 0,-22 0,-21 0,0 0,-21 21,43-21,-22 21,0-21,0 0,0 0,1 0,20 22,-42-22,0 0,-21 0,0 0,-1 0,1 0,-21 0,42 0,-43 0,43 0,-21 0,0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5:30.11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1,'0'0,"22"0,21 21,-43-21,21 0,44 0,0 22,-1-1,44 0,-1 0,23 21,-1-20,-108-22,-21 0,22 0,21 0,-43 0,22 0,21 0,-22 0,1 0,-22 0,21 0,44 21,-22-21,0 21,0-21,0 0,-43 0,43 0,-21 0,-1 21,1-21,-22 0,-86 0,64 0,-64 0,21 0,65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00.44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10,'0'0,"21"0,21 0,-20 0,20 0,-21 0,22 0,-1 0,-21 0,22 0,-2 0,-19 0,-1 0,0 0,21 0,-20 0,63 0,-22 0,-20 0,42 0,-64 19,0-19,0 0,0 0,1 0,20 19,21-19,0 19,-20 0,-1-19,43 19,-64-19,-21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46:02.489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0,'0'0,"0"0,42 0,1 0,-43 0,42 0,22 0,-43 0,21 19,-20-19,41 0,-20 0,-22 17,21-17,1 0,-22 0,0 0,-21 0,21 0,22 0,-22 0,21 18,22-18,-1 0,-20 18,42-18,-43 0,43 18,-64-18,0 0,1 0,-22 0,42 0,22 0,-64 0,21 0,0 0,64 0,-22 0,-20 0,-1 0,-21 0,1 0,20 0,0 0,-20 0,-1 0,42 0,-41 0,20 0,-42 18,0-18,0 0,0 0,-42 0,-1 0,64 0,-21 0,22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7:12.09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5,'0'0,"21"0,42 0,1 0,-43 0,0 0,0 0,43 0,21 0,-43 0,22 0,20 0,43 0,-21 0,42 0,1 0,-1 0,-127 0,0 0,-21 0,64 0,-22 0,43 0,42 0,0 0,-21 0,-21 0,-64 0,0 0,0 0,-21 0,84 0,-42 0,1 0,41 0,43 21,22-21,-1 0,-42 0,-85 0,64 0,-1 0,-41 0,41 0,-41 0,-43 0,21 0,-21 0,42 0,-42 0,43 21,-22-21,21 0,64 21,0-1,42 1,0 0,-21 0,-105-21,-22 0,21 42,-21-42,21 0,0 21,0 42,-21-43,43 22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58:52.530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9,'21'0,"0"0,0 0,-21 0,43 0,-43 0,21 0,21 0,-21 0,22 0,-1 0,22 0,-22 0,22 0,-43 0,21 0,-21 0,0 0,1 0,41 0,22 0,-22 0,-20 0,41 0,-20 0,-43 0,0 0,21 0,-42 0,42 0,22 0,20 0,-20 0,21 0,-22 0,1 0,-64 0,42 0,0 0,-42 0,21 0,43 0,-22 0,1 0,20 0,22 0,-22 0,-20 0,-43 0,0 0,0 0,0 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58:55.340"/>
    </inkml:context>
    <inkml:brush xml:id="br0">
      <inkml:brushProperty name="width" value="0.15875" units="cm"/>
      <inkml:brushProperty name="height" value="0.635" units="cm"/>
      <inkml:brushProperty name="color" value="#FF00FF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0,'0'0,"0"0,21 0,0 0,1 0,-1 0,0 0,21 0,1 0,-1 0,21 0,-20 0,20 21,1-21,-1 0,-42 0,1 0,-1 0,42 0,1 21,-43-21,0 21,-21-21,42 0,1 43,20-43,1 0,20 0,-41 0,20 0,-42 0,43 21,21 21,-43-42,0 21,22 1,-1-22,-63 0,21 0,1 0,62 0,-41 21,-22-21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4:50.6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7070 2009 0,'49'25'125,"-24"-25"-110,0 0 1,0 0-16,0 0 15,24 0-15,-24 0 16,49 0 0,26 0-16,-76 0 15,76 0-15,-26 0 16,25 0-16,-24 0 15,-1 0-15,-24 0 16,24 0-16,-74 0 16,25 0-1,24 25-15,-49-25 63,50 0-48,0 0-15,-1 0 16,-24 0-16,25 0 15,-25 25-15,-1-25 16,-24 0 15,25 0-31,-25 24 16,25-24-16,49 0 15,-49 0-15,74 25 16,25 0 0,-49-25-16,-1 50 15,-49-26-15,74-24 16,-99 0-16,75 25 15,-51-25 1,26 25-16,0-25 16,99 50-1,-100-50-15,125 0 16,-75 24-16,0 26 15,-74-50-15,-25 0 32,25 0 30,0 0-62,-1 0 16,-24 0-1,25 0 32,0 0-47,0 0 16,0 0-16,49 0 15,25 0-15,0 0 16,50 0-16,-74-25 15,24 0-15,-74 25 16,0-24-16,-25 24 78,49 0-62,26 0-16,24 0 15,50-25-15,24 0 16,-24 0-16,-99 25 15,-25 0-15,-1 0 578,-24 0-578,0-25 46,0 1 376,0 24-407,0-25 1,-24 25-1,24-25-15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4:57.9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12998 15850 0,'0'0'94,"0"0"-78,0 0-1,25 0-15,0 0 16,-1 0-1,1 0 1,0 0-16,0 0 16,0 0-16,-1 0 15,-24 0-15,75 0 16,-50 0-16,49 25 15,0-25-15,-24 0 16,99 0-16,-75 0 16,75 0-16,-74 0 15,-1 0-15,-24 0 16,-1 0-16,1 0 15,-50 0-15,25 0 16,-1 0 0,1 0-16,-25 0 15,50 0-15,-25 0 16,74 0-16,-25 0 15,26 0-15,-51 0 16,26 0-16,-1 0 16,-49 0-16,0 0 15,-1 0-15,1 0 16,-25 0-16,50 0 15,-1 0 1,51 0-16,-26 0 16,50 0-16,-25 0 15,75 0-15,-25 0 16,-50 0-16,-25 0 15,-74 0-15,50 0 16,-25 0 0,0 0-16,-25 0 15,49 0-15,1 0 16,-1 0-16,75 0 15,-49 0-15,24 0 16,-49 0-16,-1 0 16,-24 0-16,25 0 15,-50 0-15,24 0 16,-24 0-1,50 0 1,25 0-16,49 0 16,0 0-16,-25 0 15,50 0-15,-25 0 16,0 0-1,-50 0-15,-24 0 16,-50 0-16,49 0 16,1 0-16,-50 0 15,50 0-15,-1 0 16,1 0-16,-1 0 15,1 0-15,0 0 16,24 0-16,-24 0 16,-50 0-16,24 0 15,1 0-15,0 0 16,0 0-1,0 0 1,24 0-16,50 0 16,1 0-16,-1 0 15,0 0-15,0 0 16,-99 0-16,25 0 15,-25 0 79,50 0-78,-50 0-16,25 0 15,-25 0 48,49 0-48,1 0-15,24 0 16,1 0-16,-1 0 15,-49 0-15,0 0 16,-1 0 312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5:04.2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12279 4986 0,'24'0'47,"1"0"0,-25 0-32,25 0 1,0 0-16,24 0 15,-24 25-15,0-1 16,25-24-16,-1 0 16,-24 0-16,50 0 15,-26 25-15,1-25 16,24 0-16,-49 0 15,49 0-15,-24 0 16,24 0-16,-24 0 16,24 0-16,1 0 15,24 0-15,75 0 16,-50 0-16,0 0 15,0 25-15,0 25 16,-50-50 0,-49 0-16,0 0 15,0 24-15,24-24 16,26 0-1,-1 0-15,75 25 16,-50-25-16,25 0 16,50 0-16,-50 0 15,-50 0-15,1 0 16,-51 0-1,1 0 1,-25 0 0,50 0-16,-25 0 15,49 0-15,0 0 16,1-25-16,-1 1 15,1 24-15,-1-25 16,-24 25-16,-50 0 16,49-50-16,1 50 15,24-25-15,-49 25 16,0 0-16,74-24 15,-49 24-15,49 0 16,25-50-16,-74 50 16,-26 0-16,26 0 15,-25 0 1,-25 0 31,49 0-47,-24 0 15,25 0-15,0 0 16,49 0-16,-25 0 15,50 0-15,-74 0 16,-50 0-16,25 0 16,-25 0-1,49 0 1,-24 0-16,25 0 15,49 0-15,50 0 16,-25 0-16,49 0 16,1 0-16,-149 0 15,74 0-15,-99 0 63,25 0-32,0 0 0,-25 0 31,24 0-46,1 0-16,50 0 16,73 0-16,1 0 15,0 0-15,0 0 16,-75 0-16,-49 0 15,0 0-15,-25 0 624,25 0-608,-25 0 0,49 25-16,-49-25 15,25 25-15,-25-25 16,0 24 109,75 26-110,-1 0-15,-49-50 16,-25 0 62,25 0 234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5:45:13.3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273 14213 0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6:16:11.6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14263 14015 0,'25'0'187,"0"0"-187,-1 0 16,26 0-16,-25 0 15,0 0 1,49 0-16,1 24 0,-26-24 15,1 0 1,24 25-16,1-25 16,49 25-16,0 0 15,24-25-15,76 0 16,-76 25-16,26-25 0,-75 0 15,-49 0 1,0 0-16,-50 0 16,24 0-1,1 0-15,0 0 16,0 0-1,49 0-15,1 0 0,-1 0 16,0 0 0,-24 0-16,0 0 0,-1 0 15,-24 0-15,25 0 16,-26 0-1,51 0-15,-50 0 0,74 0 16,-25 0 0,26 0-16,-76 0 0,26 0 15,-25 0 1,24 0-16,-24 0 15,25 0-15,-25 0 16,49 0-16,-49 0 16,49 0-16,1 0 0,-51 0 15,76 0 1,-26 0-16,-74 24 15,25-24-15,49 25 63,1-25-48,24 0-15,0 25 16,50 0-16,0-25 16,-50 25-1,25 24-15,-124-49 109,50 0-109,-50 0 0,24 0 32,26 0 46,49 25-63,-49 0-15,49-25 16,0 0-16,-24 0 15,-50 0 1,-1 0-16,1 0 78,50 0-78,-26 0 16,1 0-1,-25 0-15,-25 0 0,24 0 141,1 0-79,0 0-62,49 0 16,26 0-16,123 0 15,-124 0 1,0 0-16,-49 0 0,-100 0 390,-98 0-390,-26 0 15,-99 74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6:16:14.4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7070 17785 0,'24'-25'31,"-24"25"63,25 0-79,-25 0 1,50 0-16,0 0 15,-1 0-15,26 0 16,-26 0 0,75 25-16,-25 0 0,50-25 15,-25 25 1,25-25-16,0 49 0,-50-24 15,100-25-15,-75 0 16,-75 25 0,50-25-16,-24 49 0,-75-49 124,25 0 32,-1 0-156,1 0 0,25 0 16,74 0 0,0 0-16,25 0 0,-25 0 15,-75 0 1,-24 0-16,0 0 15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6:16:17.9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13122 15875 0,'25'0'16,"-25"0"30,49 0-14,-49 0-32,25 0 0,50 0 15,-1 0 1,25 0-16,75 0 0,-75 0 15,25 0-15,-49 0 16,-1 0 0,-74 0-16,25 0 15,-25 0 1,74 0-16,1 0 15,49 0 1,24 0-16,51 0 16,-25 0-16,-1 0 0,-74 0 15,-74 0 1,0 0-16,25 0 62,24 0-46,-24 0-1,98 0-15,1 0 0,-49 0 16,-1 0-16,-25 0 16,1 0-16,-1-25 15,-74 25 1,50 0-1,-50 0-15,24 0 16,-24 0 0,50 0-16,0-25 0,-1 25 15,-24 0 1,25 0-16,-1 0 15,1 0-15,-25 0 0,-25 0 16,49 0 0,-24 0-16,49 0 0,51 0 15,-26 0 1,25 0-16,99 0 15,-49 0-15,-1 50 16,-74-25-16,-49-25 16,0 0-16,-50 0 93,25 0-93,-25 0 0,49 25 16,-24-25-1,0 0-15,0 0 0,-25 0 16,24 0 15,1 0 0,25 0-31,-50 0 0,74 0 16,-49 0 0,25 0-16,-26 0 46,1 0 48,0 0 0,25 0-79,24 0-15,25 0 0,-24 0 16,-51 0-1,-24 0-15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3-30T16:15:47.222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5333 16446 0,'0'0'109,"0"24"-15,0-24-78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8:10.75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0-51,'0'0,"0"0,21 0,22 0,-22 0,-21 0,21 0,1 0,20 0,1 0,20 0,1 0,21 0,0-5,-21 5,-1 0,-20-4,-22 4,43 0,-64 0,21 0,43-3,-22 3,1 0,20 0,-20 0,42 0,0 0,0-5,-22 5,-63 0,43 0,-43 0,42 0,43 0,-42 0,63 0,-21 0,21 0,0 0,-21 0,-63 0,-1 0,42 0,-41 0,41 0,1 0,-21 0,42 0,0 0,0 0,-22 0,1 0,21 0,0 0,0 0,0 0,42 0,22 0,0 0,20 0,44 0,-22 0,21 0,-42 0,-149 0,1 0,41 0,-41 0,41 0,-20 0,42 0,-21 0,21 0,-22 0,-20 0,-22 0,-21 0,21 0,0 0,22 0,21 0,63 0,0 0,86 0,-1 0,-212 0,43 0,-22 0,0 0,0 0,-63 0,21 0,21 0,-22 0,1 5,0-5,42 0,0 0,1 0,20 0,1 0,-1 0,43 0,43 3,-1 1,-127-4,21 0,-42 5,0-5,21 0,-22 0,65 0,21 0,-1 0,1 0,64 0,84 0,-42 0,-149 0,-21 0,-21 0,-22 0,43 0,-21 3,21-3,-42 4,20-4,1 2,21-2,-21 0,0 0,-1 0,-20 5,21-5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03.89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11411 1240 0,'24'0'15,"1"0"16,-25 0-15,25 0 0,0 0 15,0 0-16,-25 0 1,24 0-16,1 0 0,0 0 16,0 0-16,0 0 31,-1 0-31,-24 0 0,25 0 15,25 0 1,-25 0-16,-25 0 0,24 0 31,1 0-31,0 0 31,-25 0-15,25 0-16,24 0 16,-49 0-1,50 0-15,-25 0 16,-25 0-16,49 0 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06.08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13668 1166 0,'0'25'62,"25"-25"-31,-25 0-31,49 0 32,-49 0-17,25 0-15,-25 0 31,50 0-31,-1 0 16,26 0 0,-75 0-16,49 0 0,-49 0 78,25 0-78,49 0 0,-74 0 15,25 0 1,0 0 93,0 0 156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07.84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16074 1191 0,'25'0'93,"24"0"-77,-49 0-1,75 0-15,-26 0 0,-24 0 16,25 0 0,-1 0-16,-24 0 15,0 0-15,-25 0 31,25 0 1,-1 0-32,26 0 15,-50 0-15,25 0 16,24 0-16,-49 0 15,50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10.07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18207 1463 0,'0'0'109,"25"0"-109,0 0 16,24 0-16,1 0 15,-1 0-15,1 0 16,0 0-16,24 0 15,-24 0 1,-50 0-16,24 0 109,1 0-109,0 0 16,-25 0-1,25 0 1,0 0 280,-1 0-280,26 0-16,-50 0 16,25 0-1,25 0-15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13.76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7913 4936 0,'25'-25'140,"0"25"-124,-1 0 0,1 0-16,25 0 0,-25 0 15,-25 0 1,24 0-1,1 0-15,0 0 16,50 0 0,-26 0-16,26 0 0,-1 0 15,-24 0 1,-26 0-16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15.164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10145 4936 0,'25'0'16,"0"0"-1,25 0 17,-26 0-32,1 0 15,25 0 1,-50 0-1,50 0-15,-26 0 0,51 0 16,-50 0 0,49 0-16,0 0 0,-49 0 15,25 0 1,-25 0-16,-1 0 140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18-04-02T21:15:25.965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9377 3274 0,'24'0'78,"1"0"32,-25 0-79,25 0-31,0 0 15,0 0 1,-25 0-16,24 0 31,26 0 16,-50 0-47,25 0 16,0 0-1,-1 0-15,26 0 78,-50 0-78,25 0 31,-25 0-31,49 0 0,-49 0 16,25 0 0,-25 0-16,50 0 31,-50 0-16,25 0 1,-25 0 0,49 0-16,-24 0 15,25 0-15,-50 0 16,24 0 124,1 0-124,0 0-1,-25 0 1,25 0-16,0 0 0,24 0 16,-49 0-1,25 0-15,0 0 0,0 0 16,-25 0-1,24 0 48,1 0-48,0 0-15,0 0 16,0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8:19.26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-1 251,'0'0,"21"0,0 0,21 0,22 0,-43 0,64 0,-85 0,0 0,63-38,-20 38,-22 0,0 0,0 0,-21-19,21 19,43 0,-43-18,0 18,85-19,-64 19,22 0,20 0,-20-18,-1 18,1 0,-43-20,0 20,22 0,-22 0,21 0,0 0,22-37,-22 37,22 0,-1 0,1 0,20 0,1 0,-43-18,-42 18,22 0,41 0,1 0,-43-18,0 18,21 0,-42 0,64 0,-64 0,42 0,22 0,-1 0,43 0,21 0,21 0,0 0,0 0,1 0,-128 0,0 0,21 0,43 0,-22 0,22 0,-43-20,-20 20,-1 0,21 0,22 0,-22 0,64 0,-22 0,-41 0,40 0,-61 0,-22 0,42 0,-21 0,21 0,-42 0,43 0,-22 0,42 0,-20 0,-1 0,0 0,43 0,63 0,22 0,62 0,1 0,-21 0,-43 0,-63 0,21 0,-42 0,-64 0,0 0,0 0,22 0,41 0,1 0,-43 0,43 0,42 0,-106 0,0 0,-21 0,21 0,1 0,-1 0,21 0,0 0,22 0,-1 0,1 0,21 0,20 0,22 0,-105 0,20 0,-42 0,42 0,1 0,20 0,-42 0,43 0,-64 0,21 0,0 0,43 0,-64 0,84 0,-41 0,-22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8:30.60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-1 111,'42'0,"-42"0,21-21,43 21,-64 0,42 0,22 0,-1 0,1 0,-1 0,-63 0,22 0,-1 0,21 0,22 0,-1-20,-21 20,22 0,-43 0,0 0,-21-21,0 1,22 20,20 0,21 0,1 0,-1 0,1 0,21 0,-64 0,-21 0,21-21,21 21,1 0,41 0,1 0,21 0,-42 0,-43 0,21 0,-21 0,64 0,-21 0,-22 0,0 0,22 0,-43 0,0 0,-21 0,21 0,22 0,-1 0,0 0,-42 0,21 0,43 0,42 21,-43-21,1 0,-22 0,-21 0,1 0,20 0,22 20,-1-20,1 0,-1 21,1-21,20 0,-20 0,-43 0,-21 0,42 0,1 0,-1 41,43-41,-23 20,23 2,-21-22,-1 0,-21 0,-42 0,43 0,-43 0,42 0,-42 0,85 0,-22 20,-20 1,20-21,-20 21,-22-21,0 0,0 0,43 0,-22 0,43 20,42 1,42-1,22 1,-43-1,-42 1,-85-21,-21 0,42 0,64 41,-84-41,20 21,21-21,22 0,-21 21,20-1,43 1,0 0,-42-1,-64-20,43 0,-1 0,-20 21,-43-21,21 0,21 0,22 0,-1 0,22 0,42 0,-21 0,-21 0,-64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8-03-26T07:28:41.11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0,'0'0,"43"22,-43-22,21 0,-21 0,42 0,-21 21,1-21,-1 0,21 0,-21 21,0-21,22 0,-43 0,21 21,0-21,0 0,0 0,-21 0,43 0,-22 0,0 0,21 0,22 0,-64 0,21 0,22 0,-22 0,42 0,1 22,42-22,-64 0,-21 21,0-21,0 0,22 0,-22 0,21 0,22 21,-22-21,1 0,-1 22,-21-1,-21-21,42 0,43 0,0 0,-22 0,-20 0,20 21,-20-21,41 0,-63 0,22 21,20-21,-20 0,20 0,-21 0,-42 0,43 0,-1 0,22 22,-22-22,0 0,1 0,-43 0,21 0,0 0,0 0,0 0,-21 0,43 0,-22 0,21 0,-21 0,1 0,-1 0,0 0,0 21,0-21,1 0,-22 0,84 0,22 64,-21-64,-1 21,1 0,-43-21,-20 0,-1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13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811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93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3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70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9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37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6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24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0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6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CC24A-DA84-4709-B96E-F10E894DF9EA}" type="datetimeFigureOut">
              <a:rPr lang="en-GB" smtClean="0"/>
              <a:t>17/04/2018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5F167-FE02-42B7-8884-72E40DC3D4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155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emf"/><Relationship Id="rId21" Type="http://schemas.openxmlformats.org/officeDocument/2006/relationships/customXml" Target="../ink/ink11.xml"/><Relationship Id="rId34" Type="http://schemas.openxmlformats.org/officeDocument/2006/relationships/image" Target="../media/image29.emf"/><Relationship Id="rId42" Type="http://schemas.openxmlformats.org/officeDocument/2006/relationships/image" Target="../media/image33.emf"/><Relationship Id="rId47" Type="http://schemas.openxmlformats.org/officeDocument/2006/relationships/customXml" Target="../ink/ink24.xml"/><Relationship Id="rId50" Type="http://schemas.openxmlformats.org/officeDocument/2006/relationships/image" Target="../media/image37.emf"/><Relationship Id="rId55" Type="http://schemas.openxmlformats.org/officeDocument/2006/relationships/customXml" Target="../ink/ink28.xml"/><Relationship Id="rId63" Type="http://schemas.openxmlformats.org/officeDocument/2006/relationships/image" Target="../media/image2.png"/><Relationship Id="rId7" Type="http://schemas.openxmlformats.org/officeDocument/2006/relationships/customXml" Target="../ink/ink4.xml"/><Relationship Id="rId2" Type="http://schemas.openxmlformats.org/officeDocument/2006/relationships/audio" Target="../media/media1.mp3"/><Relationship Id="rId16" Type="http://schemas.openxmlformats.org/officeDocument/2006/relationships/image" Target="../media/image20.emf"/><Relationship Id="rId29" Type="http://schemas.openxmlformats.org/officeDocument/2006/relationships/customXml" Target="../ink/ink15.xml"/><Relationship Id="rId11" Type="http://schemas.openxmlformats.org/officeDocument/2006/relationships/customXml" Target="../ink/ink6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37" Type="http://schemas.openxmlformats.org/officeDocument/2006/relationships/customXml" Target="../ink/ink19.xml"/><Relationship Id="rId40" Type="http://schemas.openxmlformats.org/officeDocument/2006/relationships/image" Target="../media/image32.emf"/><Relationship Id="rId45" Type="http://schemas.openxmlformats.org/officeDocument/2006/relationships/customXml" Target="../ink/ink23.xml"/><Relationship Id="rId53" Type="http://schemas.openxmlformats.org/officeDocument/2006/relationships/customXml" Target="../ink/ink27.xml"/><Relationship Id="rId58" Type="http://schemas.openxmlformats.org/officeDocument/2006/relationships/image" Target="../media/image41.emf"/><Relationship Id="rId66" Type="http://schemas.openxmlformats.org/officeDocument/2006/relationships/customXml" Target="../ink/ink33.xml"/><Relationship Id="rId5" Type="http://schemas.openxmlformats.org/officeDocument/2006/relationships/customXml" Target="../ink/ink3.xml"/><Relationship Id="rId61" Type="http://schemas.openxmlformats.org/officeDocument/2006/relationships/customXml" Target="../ink/ink31.xml"/><Relationship Id="rId19" Type="http://schemas.openxmlformats.org/officeDocument/2006/relationships/customXml" Target="../ink/ink10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14.xml"/><Relationship Id="rId30" Type="http://schemas.openxmlformats.org/officeDocument/2006/relationships/image" Target="../media/image27.emf"/><Relationship Id="rId35" Type="http://schemas.openxmlformats.org/officeDocument/2006/relationships/customXml" Target="../ink/ink18.xml"/><Relationship Id="rId43" Type="http://schemas.openxmlformats.org/officeDocument/2006/relationships/customXml" Target="../ink/ink22.xml"/><Relationship Id="rId48" Type="http://schemas.openxmlformats.org/officeDocument/2006/relationships/image" Target="../media/image36.emf"/><Relationship Id="rId56" Type="http://schemas.openxmlformats.org/officeDocument/2006/relationships/image" Target="../media/image40.emf"/><Relationship Id="rId64" Type="http://schemas.openxmlformats.org/officeDocument/2006/relationships/customXml" Target="../ink/ink32.xml"/><Relationship Id="rId8" Type="http://schemas.openxmlformats.org/officeDocument/2006/relationships/image" Target="../media/image16.emf"/><Relationship Id="rId51" Type="http://schemas.openxmlformats.org/officeDocument/2006/relationships/customXml" Target="../ink/ink26.xml"/><Relationship Id="rId3" Type="http://schemas.openxmlformats.org/officeDocument/2006/relationships/slideLayout" Target="../slideLayouts/slideLayout7.xml"/><Relationship Id="rId12" Type="http://schemas.openxmlformats.org/officeDocument/2006/relationships/image" Target="../media/image18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31.emf"/><Relationship Id="rId46" Type="http://schemas.openxmlformats.org/officeDocument/2006/relationships/image" Target="../media/image35.emf"/><Relationship Id="rId59" Type="http://schemas.openxmlformats.org/officeDocument/2006/relationships/customXml" Target="../ink/ink30.xml"/><Relationship Id="rId67" Type="http://schemas.openxmlformats.org/officeDocument/2006/relationships/image" Target="../media/image46.emf"/><Relationship Id="rId20" Type="http://schemas.openxmlformats.org/officeDocument/2006/relationships/image" Target="../media/image22.emf"/><Relationship Id="rId41" Type="http://schemas.openxmlformats.org/officeDocument/2006/relationships/customXml" Target="../ink/ink21.xml"/><Relationship Id="rId54" Type="http://schemas.openxmlformats.org/officeDocument/2006/relationships/image" Target="../media/image39.emf"/><Relationship Id="rId62" Type="http://schemas.openxmlformats.org/officeDocument/2006/relationships/image" Target="../media/image43.emf"/><Relationship Id="rId1" Type="http://schemas.microsoft.com/office/2007/relationships/media" Target="../media/media1.mp3"/><Relationship Id="rId6" Type="http://schemas.openxmlformats.org/officeDocument/2006/relationships/image" Target="../media/image15.emf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26.emf"/><Relationship Id="rId36" Type="http://schemas.openxmlformats.org/officeDocument/2006/relationships/image" Target="../media/image30.emf"/><Relationship Id="rId49" Type="http://schemas.openxmlformats.org/officeDocument/2006/relationships/customXml" Target="../ink/ink25.xml"/><Relationship Id="rId57" Type="http://schemas.openxmlformats.org/officeDocument/2006/relationships/customXml" Target="../ink/ink29.xml"/><Relationship Id="rId10" Type="http://schemas.openxmlformats.org/officeDocument/2006/relationships/image" Target="../media/image17.emf"/><Relationship Id="rId31" Type="http://schemas.openxmlformats.org/officeDocument/2006/relationships/customXml" Target="../ink/ink16.xml"/><Relationship Id="rId44" Type="http://schemas.openxmlformats.org/officeDocument/2006/relationships/image" Target="../media/image34.emf"/><Relationship Id="rId52" Type="http://schemas.openxmlformats.org/officeDocument/2006/relationships/image" Target="../media/image38.emf"/><Relationship Id="rId60" Type="http://schemas.openxmlformats.org/officeDocument/2006/relationships/image" Target="../media/image42.emf"/><Relationship Id="rId65" Type="http://schemas.openxmlformats.org/officeDocument/2006/relationships/image" Target="../media/image45.emf"/><Relationship Id="rId4" Type="http://schemas.openxmlformats.org/officeDocument/2006/relationships/image" Target="../media/image1.png"/><Relationship Id="rId9" Type="http://schemas.openxmlformats.org/officeDocument/2006/relationships/customXml" Target="../ink/ink5.xml"/><Relationship Id="rId13" Type="http://schemas.openxmlformats.org/officeDocument/2006/relationships/customXml" Target="../ink/ink7.xml"/><Relationship Id="rId18" Type="http://schemas.openxmlformats.org/officeDocument/2006/relationships/image" Target="../media/image21.emf"/><Relationship Id="rId39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emf"/><Relationship Id="rId21" Type="http://schemas.openxmlformats.org/officeDocument/2006/relationships/customXml" Target="../ink/ink43.xml"/><Relationship Id="rId34" Type="http://schemas.openxmlformats.org/officeDocument/2006/relationships/image" Target="../media/image52.emf"/><Relationship Id="rId42" Type="http://schemas.openxmlformats.org/officeDocument/2006/relationships/image" Target="../media/image56.emf"/><Relationship Id="rId47" Type="http://schemas.openxmlformats.org/officeDocument/2006/relationships/customXml" Target="../ink/ink56.xml"/><Relationship Id="rId50" Type="http://schemas.openxmlformats.org/officeDocument/2006/relationships/image" Target="../media/image59.emf"/><Relationship Id="rId55" Type="http://schemas.openxmlformats.org/officeDocument/2006/relationships/customXml" Target="../ink/ink60.xml"/><Relationship Id="rId63" Type="http://schemas.openxmlformats.org/officeDocument/2006/relationships/customXml" Target="../ink/ink64.xml"/><Relationship Id="rId68" Type="http://schemas.openxmlformats.org/officeDocument/2006/relationships/image" Target="../media/image68.emf"/><Relationship Id="rId7" Type="http://schemas.openxmlformats.org/officeDocument/2006/relationships/customXml" Target="../ink/ink36.xml"/><Relationship Id="rId2" Type="http://schemas.openxmlformats.org/officeDocument/2006/relationships/image" Target="../media/image3.wmf"/><Relationship Id="rId16" Type="http://schemas.openxmlformats.org/officeDocument/2006/relationships/image" Target="../media/image430.emf"/><Relationship Id="rId29" Type="http://schemas.openxmlformats.org/officeDocument/2006/relationships/customXml" Target="../ink/ink47.xml"/><Relationship Id="rId11" Type="http://schemas.openxmlformats.org/officeDocument/2006/relationships/customXml" Target="../ink/ink38.xml"/><Relationship Id="rId24" Type="http://schemas.openxmlformats.org/officeDocument/2006/relationships/image" Target="../media/image47.emf"/><Relationship Id="rId32" Type="http://schemas.openxmlformats.org/officeDocument/2006/relationships/image" Target="../media/image51.emf"/><Relationship Id="rId37" Type="http://schemas.openxmlformats.org/officeDocument/2006/relationships/customXml" Target="../ink/ink51.xml"/><Relationship Id="rId40" Type="http://schemas.openxmlformats.org/officeDocument/2006/relationships/image" Target="../media/image55.emf"/><Relationship Id="rId45" Type="http://schemas.openxmlformats.org/officeDocument/2006/relationships/customXml" Target="../ink/ink55.xml"/><Relationship Id="rId53" Type="http://schemas.openxmlformats.org/officeDocument/2006/relationships/customXml" Target="../ink/ink59.xml"/><Relationship Id="rId58" Type="http://schemas.openxmlformats.org/officeDocument/2006/relationships/image" Target="../media/image63.emf"/><Relationship Id="rId66" Type="http://schemas.openxmlformats.org/officeDocument/2006/relationships/image" Target="../media/image67.emf"/><Relationship Id="rId5" Type="http://schemas.openxmlformats.org/officeDocument/2006/relationships/customXml" Target="../ink/ink35.xml"/><Relationship Id="rId61" Type="http://schemas.openxmlformats.org/officeDocument/2006/relationships/customXml" Target="../ink/ink63.xml"/><Relationship Id="rId19" Type="http://schemas.openxmlformats.org/officeDocument/2006/relationships/customXml" Target="../ink/ink42.xml"/><Relationship Id="rId14" Type="http://schemas.openxmlformats.org/officeDocument/2006/relationships/image" Target="../media/image420.emf"/><Relationship Id="rId22" Type="http://schemas.openxmlformats.org/officeDocument/2006/relationships/image" Target="../media/image460.emf"/><Relationship Id="rId27" Type="http://schemas.openxmlformats.org/officeDocument/2006/relationships/customXml" Target="../ink/ink46.xml"/><Relationship Id="rId30" Type="http://schemas.openxmlformats.org/officeDocument/2006/relationships/image" Target="../media/image50.emf"/><Relationship Id="rId35" Type="http://schemas.openxmlformats.org/officeDocument/2006/relationships/customXml" Target="../ink/ink50.xml"/><Relationship Id="rId43" Type="http://schemas.openxmlformats.org/officeDocument/2006/relationships/customXml" Target="../ink/ink54.xml"/><Relationship Id="rId48" Type="http://schemas.openxmlformats.org/officeDocument/2006/relationships/image" Target="../media/image360.emf"/><Relationship Id="rId56" Type="http://schemas.openxmlformats.org/officeDocument/2006/relationships/image" Target="../media/image62.emf"/><Relationship Id="rId64" Type="http://schemas.openxmlformats.org/officeDocument/2006/relationships/image" Target="../media/image66.emf"/><Relationship Id="rId8" Type="http://schemas.openxmlformats.org/officeDocument/2006/relationships/image" Target="../media/image390.emf"/><Relationship Id="rId51" Type="http://schemas.openxmlformats.org/officeDocument/2006/relationships/customXml" Target="../ink/ink58.xml"/><Relationship Id="rId3" Type="http://schemas.openxmlformats.org/officeDocument/2006/relationships/customXml" Target="../ink/ink34.xml"/><Relationship Id="rId12" Type="http://schemas.openxmlformats.org/officeDocument/2006/relationships/image" Target="../media/image410.emf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33" Type="http://schemas.openxmlformats.org/officeDocument/2006/relationships/customXml" Target="../ink/ink49.xml"/><Relationship Id="rId38" Type="http://schemas.openxmlformats.org/officeDocument/2006/relationships/image" Target="../media/image54.emf"/><Relationship Id="rId46" Type="http://schemas.openxmlformats.org/officeDocument/2006/relationships/image" Target="../media/image58.emf"/><Relationship Id="rId59" Type="http://schemas.openxmlformats.org/officeDocument/2006/relationships/customXml" Target="../ink/ink62.xml"/><Relationship Id="rId67" Type="http://schemas.openxmlformats.org/officeDocument/2006/relationships/customXml" Target="../ink/ink66.xml"/><Relationship Id="rId20" Type="http://schemas.openxmlformats.org/officeDocument/2006/relationships/image" Target="../media/image450.emf"/><Relationship Id="rId41" Type="http://schemas.openxmlformats.org/officeDocument/2006/relationships/customXml" Target="../ink/ink53.xml"/><Relationship Id="rId54" Type="http://schemas.openxmlformats.org/officeDocument/2006/relationships/image" Target="../media/image61.emf"/><Relationship Id="rId6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emf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49.emf"/><Relationship Id="rId36" Type="http://schemas.openxmlformats.org/officeDocument/2006/relationships/image" Target="../media/image53.emf"/><Relationship Id="rId49" Type="http://schemas.openxmlformats.org/officeDocument/2006/relationships/customXml" Target="../ink/ink57.xml"/><Relationship Id="rId57" Type="http://schemas.openxmlformats.org/officeDocument/2006/relationships/customXml" Target="../ink/ink61.xml"/><Relationship Id="rId10" Type="http://schemas.openxmlformats.org/officeDocument/2006/relationships/image" Target="../media/image400.emf"/><Relationship Id="rId31" Type="http://schemas.openxmlformats.org/officeDocument/2006/relationships/customXml" Target="../ink/ink48.xml"/><Relationship Id="rId44" Type="http://schemas.openxmlformats.org/officeDocument/2006/relationships/image" Target="../media/image57.emf"/><Relationship Id="rId52" Type="http://schemas.openxmlformats.org/officeDocument/2006/relationships/image" Target="../media/image60.emf"/><Relationship Id="rId60" Type="http://schemas.openxmlformats.org/officeDocument/2006/relationships/image" Target="../media/image64.emf"/><Relationship Id="rId65" Type="http://schemas.openxmlformats.org/officeDocument/2006/relationships/customXml" Target="../ink/ink65.xml"/><Relationship Id="rId4" Type="http://schemas.openxmlformats.org/officeDocument/2006/relationships/image" Target="../media/image370.emf"/><Relationship Id="rId9" Type="http://schemas.openxmlformats.org/officeDocument/2006/relationships/customXml" Target="../ink/ink37.xml"/><Relationship Id="rId13" Type="http://schemas.openxmlformats.org/officeDocument/2006/relationships/customXml" Target="../ink/ink39.xml"/><Relationship Id="rId18" Type="http://schemas.openxmlformats.org/officeDocument/2006/relationships/image" Target="../media/image44.emf"/><Relationship Id="rId39" Type="http://schemas.openxmlformats.org/officeDocument/2006/relationships/customXml" Target="../ink/ink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sz="4400" b="1" dirty="0">
                <a:solidFill>
                  <a:srgbClr val="FF0066"/>
                </a:solidFill>
              </a:rPr>
              <a:t>What is German about German Music? (2 of 4)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8738" y="2620963"/>
              <a:ext cx="1587" cy="1587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3365" y="2117884"/>
                <a:ext cx="252333" cy="1009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82975" y="4860925"/>
              <a:ext cx="784225" cy="388938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3613" y="4851562"/>
                <a:ext cx="802948" cy="407665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FA6A17DC-6DE4-F541-9350-8CBFD45F2D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4E3BF41-6D27-984F-B239-87941E6B8D58}"/>
              </a:ext>
            </a:extLst>
          </p:cNvPr>
          <p:cNvSpPr txBox="1">
            <a:spLocks noChangeArrowheads="1"/>
          </p:cNvSpPr>
          <p:nvPr/>
        </p:nvSpPr>
        <p:spPr>
          <a:xfrm>
            <a:off x="957943" y="3886200"/>
            <a:ext cx="7088777" cy="262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3200" b="1">
                <a:solidFill>
                  <a:srgbClr val="0000FF"/>
                </a:solidFill>
              </a:rPr>
              <a:t>Erik Levi</a:t>
            </a:r>
          </a:p>
          <a:p>
            <a:r>
              <a:rPr lang="en-GB" altLang="en-US" sz="3200" b="1">
                <a:solidFill>
                  <a:srgbClr val="0000FF"/>
                </a:solidFill>
              </a:rPr>
              <a:t>Royal Holloway, University of London</a:t>
            </a:r>
          </a:p>
          <a:p>
            <a:endParaRPr lang="en-GB" altLang="en-US" sz="3200" b="1">
              <a:solidFill>
                <a:srgbClr val="0000FF"/>
              </a:solidFill>
            </a:endParaRPr>
          </a:p>
          <a:p>
            <a:pPr algn="l"/>
            <a:endParaRPr lang="en-GB" altLang="en-US" sz="3200" b="1">
              <a:solidFill>
                <a:srgbClr val="0000FF"/>
              </a:solidFill>
            </a:endParaRPr>
          </a:p>
          <a:p>
            <a:pPr algn="l"/>
            <a:r>
              <a:rPr lang="en-GB" altLang="en-US">
                <a:solidFill>
                  <a:srgbClr val="0000FF"/>
                </a:solidFill>
              </a:rPr>
              <a:t>Content © Erik Levi, April 2018 – All rights reserved</a:t>
            </a:r>
            <a:endParaRPr lang="en-GB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3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/>
              <a:t>Music example 1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sz="2600" b="1" dirty="0"/>
              <a:t>Bach Fugue</a:t>
            </a:r>
          </a:p>
          <a:p>
            <a:pPr marL="0" indent="0">
              <a:buNone/>
            </a:pPr>
            <a:endParaRPr lang="en-GB" altLang="en-US" sz="2600" b="1" dirty="0"/>
          </a:p>
          <a:p>
            <a:r>
              <a:rPr lang="en-GB" altLang="en-US" sz="2000" dirty="0"/>
              <a:t>A contrapuntal composition in which a short melody of phrase is introduced in one part and successively taken up by others (in this case three separate parts) and developed through interweaving the parts.  </a:t>
            </a:r>
          </a:p>
          <a:p>
            <a:endParaRPr lang="en-GB" altLang="en-US" dirty="0"/>
          </a:p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8945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83" y="283894"/>
            <a:ext cx="5507038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86100" y="898525"/>
              <a:ext cx="2620963" cy="138113"/>
            </p14:xfrm>
          </p:contentPart>
        </mc:Choice>
        <mc:Fallback xmlns="">
          <p:pic>
            <p:nvPicPr>
              <p:cNvPr id="30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7658" y="784150"/>
                <a:ext cx="2677847" cy="366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37238" y="661988"/>
              <a:ext cx="1608137" cy="123825"/>
            </p14:xfrm>
          </p:contentPart>
        </mc:Choice>
        <mc:Fallback xmlns="">
          <p:pic>
            <p:nvPicPr>
              <p:cNvPr id="30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08438" y="546852"/>
                <a:ext cx="1665378" cy="353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0800" y="1935163"/>
              <a:ext cx="1463675" cy="122237"/>
            </p14:xfrm>
          </p:contentPart>
        </mc:Choice>
        <mc:Fallback xmlns="">
          <p:pic>
            <p:nvPicPr>
              <p:cNvPr id="30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62002" y="1820859"/>
                <a:ext cx="1520912" cy="351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0225" y="898525"/>
              <a:ext cx="2554288" cy="61913"/>
            </p14:xfrm>
          </p:contentPart>
        </mc:Choice>
        <mc:Fallback xmlns="">
          <p:pic>
            <p:nvPicPr>
              <p:cNvPr id="30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1784" y="788264"/>
                <a:ext cx="2611170" cy="2827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4775" y="3733800"/>
              <a:ext cx="2743200" cy="92075"/>
            </p14:xfrm>
          </p:contentPart>
        </mc:Choice>
        <mc:Fallback xmlns="">
          <p:pic>
            <p:nvPicPr>
              <p:cNvPr id="30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15975" y="3619338"/>
                <a:ext cx="2800440" cy="320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4359275"/>
              <a:ext cx="2424112" cy="190500"/>
            </p14:xfrm>
          </p:contentPart>
        </mc:Choice>
        <mc:Fallback xmlns="">
          <p:pic>
            <p:nvPicPr>
              <p:cNvPr id="30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35265" y="4245119"/>
                <a:ext cx="2481349" cy="418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7400" y="5821363"/>
              <a:ext cx="1166813" cy="138112"/>
            </p14:xfrm>
          </p:contentPart>
        </mc:Choice>
        <mc:Fallback xmlns="">
          <p:pic>
            <p:nvPicPr>
              <p:cNvPr id="30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38959" y="5707349"/>
                <a:ext cx="1223696" cy="366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5675" y="808038"/>
              <a:ext cx="890588" cy="5973762"/>
            </p14:xfrm>
          </p:contentPart>
        </mc:Choice>
        <mc:Fallback xmlns="">
          <p:pic>
            <p:nvPicPr>
              <p:cNvPr id="3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216316" y="798678"/>
                <a:ext cx="909307" cy="59924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76375" y="-6350"/>
              <a:ext cx="6162675" cy="4030663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-1485735" y="-15710"/>
                <a:ext cx="6189674" cy="4049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8763" y="2027238"/>
              <a:ext cx="641350" cy="38100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040331" y="1911849"/>
                <a:ext cx="698215" cy="268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2675" y="2003425"/>
              <a:ext cx="685800" cy="31750"/>
            </p14:xfrm>
          </p:contentPart>
        </mc:Choice>
        <mc:Fallback xmlns="">
          <p:pic>
            <p:nvPicPr>
              <p:cNvPr id="3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64235" y="1886024"/>
                <a:ext cx="742680" cy="266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1363" y="2003425"/>
              <a:ext cx="382587" cy="1588"/>
            </p14:xfrm>
          </p:contentPart>
        </mc:Choice>
        <mc:Fallback xmlns="">
          <p:pic>
            <p:nvPicPr>
              <p:cNvPr id="3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0" y="-1080"/>
                <a:ext cx="38268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0" y="3176588"/>
              <a:ext cx="655638" cy="15875"/>
            </p14:xfrm>
          </p:contentPart>
        </mc:Choice>
        <mc:Fallback xmlns="">
          <p:pic>
            <p:nvPicPr>
              <p:cNvPr id="3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95697" y="3062216"/>
                <a:ext cx="713245" cy="244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09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2538" y="3344863"/>
              <a:ext cx="557212" cy="46037"/>
            </p14:xfrm>
          </p:contentPart>
        </mc:Choice>
        <mc:Fallback xmlns="">
          <p:pic>
            <p:nvPicPr>
              <p:cNvPr id="309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04101" y="3229952"/>
                <a:ext cx="614085" cy="27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09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81300" y="4397375"/>
              <a:ext cx="419100" cy="46038"/>
            </p14:xfrm>
          </p:contentPart>
        </mc:Choice>
        <mc:Fallback xmlns="">
          <p:pic>
            <p:nvPicPr>
              <p:cNvPr id="309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52496" y="4282461"/>
                <a:ext cx="476348" cy="276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09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73463" y="4572000"/>
              <a:ext cx="739775" cy="100013"/>
            </p14:xfrm>
          </p:contentPart>
        </mc:Choice>
        <mc:Fallback xmlns="">
          <p:pic>
            <p:nvPicPr>
              <p:cNvPr id="309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45024" y="4457597"/>
                <a:ext cx="797013" cy="328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09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7025" y="715963"/>
              <a:ext cx="549275" cy="130175"/>
            </p14:xfrm>
          </p:contentPart>
        </mc:Choice>
        <mc:Fallback xmlns="">
          <p:pic>
            <p:nvPicPr>
              <p:cNvPr id="309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98589" y="601610"/>
                <a:ext cx="606506" cy="3585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9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" y="1773238"/>
              <a:ext cx="527050" cy="23812"/>
            </p14:xfrm>
          </p:contentPart>
        </mc:Choice>
        <mc:Fallback xmlns="">
          <p:pic>
            <p:nvPicPr>
              <p:cNvPr id="309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5409" y="1660220"/>
                <a:ext cx="583931" cy="249848"/>
              </a:xfrm>
              <a:prstGeom prst="rect">
                <a:avLst/>
              </a:prstGeom>
            </p:spPr>
          </p:pic>
        </mc:Fallback>
      </mc:AlternateContent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042988" y="692150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b="1" dirty="0"/>
              <a:t>Main fugue theme</a:t>
            </a: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1042989" y="1557338"/>
            <a:ext cx="70961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000" b="1" dirty="0"/>
              <a:t>Fragment of Fugue  theme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312840" y="821520"/>
              <a:ext cx="607320" cy="1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96640" y="758160"/>
                <a:ext cx="639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" name="Ink 2"/>
              <p14:cNvContentPartPr/>
              <p14:nvPr/>
            </p14:nvContentPartPr>
            <p14:xfrm>
              <a:off x="3045240" y="848160"/>
              <a:ext cx="2286360" cy="98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9400" y="784800"/>
                <a:ext cx="23180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" name="Ink 3"/>
              <p14:cNvContentPartPr/>
              <p14:nvPr/>
            </p14:nvContentPartPr>
            <p14:xfrm>
              <a:off x="5884920" y="624960"/>
              <a:ext cx="1357560" cy="98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869080" y="561600"/>
                <a:ext cx="138924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" name="Ink 4"/>
              <p14:cNvContentPartPr/>
              <p14:nvPr/>
            </p14:nvContentPartPr>
            <p14:xfrm>
              <a:off x="2571840" y="1875240"/>
              <a:ext cx="1446840" cy="1432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556000" y="1811880"/>
                <a:ext cx="14788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" name="Ink 5"/>
              <p14:cNvContentPartPr/>
              <p14:nvPr/>
            </p14:nvContentPartPr>
            <p14:xfrm>
              <a:off x="2705760" y="3741480"/>
              <a:ext cx="2634840" cy="720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89920" y="3678120"/>
                <a:ext cx="2666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k 6"/>
              <p14:cNvContentPartPr/>
              <p14:nvPr/>
            </p14:nvContentPartPr>
            <p14:xfrm>
              <a:off x="5322240" y="4375440"/>
              <a:ext cx="1973880" cy="1432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306400" y="4312080"/>
                <a:ext cx="200556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" name="Ink 7"/>
              <p14:cNvContentPartPr/>
              <p14:nvPr/>
            </p14:nvContentPartPr>
            <p14:xfrm>
              <a:off x="5866920" y="5857920"/>
              <a:ext cx="1214640" cy="18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851080" y="5794200"/>
                <a:ext cx="12466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" name="Ink 8"/>
              <p14:cNvContentPartPr/>
              <p14:nvPr/>
            </p14:nvContentPartPr>
            <p14:xfrm>
              <a:off x="4563360" y="4402440"/>
              <a:ext cx="2652480" cy="896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547160" y="4338720"/>
                <a:ext cx="26845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" name="Ink 9"/>
              <p14:cNvContentPartPr/>
              <p14:nvPr/>
            </p14:nvContentPartPr>
            <p14:xfrm>
              <a:off x="5866920" y="5813280"/>
              <a:ext cx="1197000" cy="7164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51080" y="5749560"/>
                <a:ext cx="12286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" name="Ink 10"/>
              <p14:cNvContentPartPr/>
              <p14:nvPr/>
            </p14:nvContentPartPr>
            <p14:xfrm>
              <a:off x="4688280" y="3420000"/>
              <a:ext cx="366480" cy="63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672440" y="3356640"/>
                <a:ext cx="398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" name="Ink 11"/>
              <p14:cNvContentPartPr/>
              <p14:nvPr/>
            </p14:nvContentPartPr>
            <p14:xfrm>
              <a:off x="6527880" y="4857840"/>
              <a:ext cx="312840" cy="360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11680" y="4794120"/>
                <a:ext cx="344880" cy="16308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1-04 Bach_ Well-Tempered Clavier, B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3"/>
          <a:stretch>
            <a:fillRect/>
          </a:stretch>
        </p:blipFill>
        <p:spPr>
          <a:xfrm>
            <a:off x="103226" y="920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4" name="Ink 13"/>
              <p14:cNvContentPartPr/>
              <p14:nvPr/>
            </p14:nvContentPartPr>
            <p14:xfrm>
              <a:off x="6822360" y="2089440"/>
              <a:ext cx="2145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806520" y="2026080"/>
                <a:ext cx="246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" name="Ink 14"/>
              <p14:cNvContentPartPr/>
              <p14:nvPr/>
            </p14:nvContentPartPr>
            <p14:xfrm>
              <a:off x="759240" y="6438240"/>
              <a:ext cx="3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49880" y="64288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3045240" y="624960"/>
            <a:ext cx="25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39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8913"/>
            <a:ext cx="5553075" cy="644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723900"/>
              <a:ext cx="1790700" cy="236538"/>
            </p14:xfrm>
          </p:contentPart>
        </mc:Choice>
        <mc:Fallback xmlns="">
          <p:pic>
            <p:nvPicPr>
              <p:cNvPr id="41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0122" y="607467"/>
                <a:ext cx="1847942" cy="469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27538" y="1798638"/>
              <a:ext cx="2735262" cy="168275"/>
            </p14:xfrm>
          </p:contentPart>
        </mc:Choice>
        <mc:Fallback xmlns="">
          <p:pic>
            <p:nvPicPr>
              <p:cNvPr id="41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98738" y="1685026"/>
                <a:ext cx="2792502" cy="395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3175" y="5067300"/>
              <a:ext cx="2133600" cy="46038"/>
            </p14:xfrm>
          </p:contentPart>
        </mc:Choice>
        <mc:Fallback xmlns="">
          <p:pic>
            <p:nvPicPr>
              <p:cNvPr id="41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54737" y="4981955"/>
                <a:ext cx="2190477" cy="216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82863" y="6469063"/>
              <a:ext cx="769937" cy="38100"/>
            </p14:xfrm>
          </p:contentPart>
        </mc:Choice>
        <mc:Fallback xmlns="">
          <p:pic>
            <p:nvPicPr>
              <p:cNvPr id="41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54427" y="6358258"/>
                <a:ext cx="827169" cy="260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2338" y="5715000"/>
              <a:ext cx="2460625" cy="84138"/>
            </p14:xfrm>
          </p:contentPart>
        </mc:Choice>
        <mc:Fallback xmlns="">
          <p:pic>
            <p:nvPicPr>
              <p:cNvPr id="41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03898" y="5601018"/>
                <a:ext cx="2517866" cy="312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1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0988" y="1135063"/>
              <a:ext cx="527050" cy="39687"/>
            </p14:xfrm>
          </p:contentPart>
        </mc:Choice>
        <mc:Fallback xmlns="">
          <p:pic>
            <p:nvPicPr>
              <p:cNvPr id="41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62547" y="1020331"/>
                <a:ext cx="583931" cy="268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18038" y="1173163"/>
              <a:ext cx="15875" cy="1587"/>
            </p14:xfrm>
          </p:contentPart>
        </mc:Choice>
        <mc:Fallback xmlns="">
          <p:pic>
            <p:nvPicPr>
              <p:cNvPr id="41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0" y="-360"/>
                <a:ext cx="1584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1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0775" y="1112838"/>
              <a:ext cx="677863" cy="84137"/>
            </p14:xfrm>
          </p:contentPart>
        </mc:Choice>
        <mc:Fallback xmlns="">
          <p:pic>
            <p:nvPicPr>
              <p:cNvPr id="41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1976" y="998368"/>
                <a:ext cx="735102" cy="313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3100" y="1074738"/>
              <a:ext cx="541338" cy="100012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724286" y="960696"/>
                <a:ext cx="598605" cy="328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5425" y="3162300"/>
              <a:ext cx="549275" cy="46038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36648" y="3048811"/>
                <a:ext cx="606469" cy="272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5138" y="3184525"/>
              <a:ext cx="593725" cy="61913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6728" y="3068711"/>
                <a:ext cx="650544" cy="2935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35263" y="4427538"/>
              <a:ext cx="434975" cy="11430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6481" y="4313596"/>
                <a:ext cx="492180" cy="3421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75025" y="4449763"/>
              <a:ext cx="739775" cy="100012"/>
            </p14:xfrm>
          </p:contentPart>
        </mc:Choice>
        <mc:Fallback xmlns="">
          <p:pic>
            <p:nvPicPr>
              <p:cNvPr id="41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346226" y="4336938"/>
                <a:ext cx="797013" cy="325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1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1338" y="4403725"/>
              <a:ext cx="465137" cy="84138"/>
            </p14:xfrm>
          </p:contentPart>
        </mc:Choice>
        <mc:Fallback xmlns="">
          <p:pic>
            <p:nvPicPr>
              <p:cNvPr id="411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322919" y="4289743"/>
                <a:ext cx="521975" cy="3124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1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7338" y="2065338"/>
              <a:ext cx="434975" cy="38100"/>
            </p14:xfrm>
          </p:contentPart>
        </mc:Choice>
        <mc:Fallback xmlns="">
          <p:pic>
            <p:nvPicPr>
              <p:cNvPr id="411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798532" y="1951397"/>
                <a:ext cx="492588" cy="266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2073275"/>
              <a:ext cx="641350" cy="46038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83131" y="1962714"/>
                <a:ext cx="698215" cy="26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11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67100" y="3360738"/>
              <a:ext cx="731838" cy="7937"/>
            </p14:xfrm>
          </p:contentPart>
        </mc:Choice>
        <mc:Fallback xmlns="">
          <p:pic>
            <p:nvPicPr>
              <p:cNvPr id="411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38302" y="3279576"/>
                <a:ext cx="789075" cy="1702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1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91100" y="3382963"/>
              <a:ext cx="625475" cy="84137"/>
            </p14:xfrm>
          </p:contentPart>
        </mc:Choice>
        <mc:Fallback xmlns="">
          <p:pic>
            <p:nvPicPr>
              <p:cNvPr id="41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62653" y="3268623"/>
                <a:ext cx="682369" cy="3124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" name="Ink 1"/>
              <p14:cNvContentPartPr/>
              <p14:nvPr/>
            </p14:nvContentPartPr>
            <p14:xfrm>
              <a:off x="2545200" y="723240"/>
              <a:ext cx="1571760" cy="14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529360" y="659880"/>
                <a:ext cx="160344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" name="Ink 2"/>
              <p14:cNvContentPartPr/>
              <p14:nvPr/>
            </p14:nvContentPartPr>
            <p14:xfrm>
              <a:off x="4679280" y="5706000"/>
              <a:ext cx="2268360" cy="9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663440" y="5642640"/>
                <a:ext cx="23000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" name="Ink 3"/>
              <p14:cNvContentPartPr/>
              <p14:nvPr/>
            </p14:nvContentPartPr>
            <p14:xfrm>
              <a:off x="4420440" y="1785960"/>
              <a:ext cx="2518560" cy="80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404600" y="1722600"/>
                <a:ext cx="2550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" name="Ink 4"/>
              <p14:cNvContentPartPr/>
              <p14:nvPr/>
            </p14:nvContentPartPr>
            <p14:xfrm>
              <a:off x="98280" y="511668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2440" y="5053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" name="Ink 5"/>
              <p14:cNvContentPartPr/>
              <p14:nvPr/>
            </p14:nvContentPartPr>
            <p14:xfrm>
              <a:off x="5134680" y="5045400"/>
              <a:ext cx="2107800" cy="151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118840" y="4981680"/>
                <a:ext cx="21394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" name="Ink 6"/>
              <p14:cNvContentPartPr/>
              <p14:nvPr/>
            </p14:nvContentPartPr>
            <p14:xfrm>
              <a:off x="2545200" y="6393600"/>
              <a:ext cx="902160" cy="80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529360" y="6330240"/>
                <a:ext cx="9338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" name="Ink 7"/>
              <p14:cNvContentPartPr/>
              <p14:nvPr/>
            </p14:nvContentPartPr>
            <p14:xfrm>
              <a:off x="4723920" y="5697000"/>
              <a:ext cx="1946880" cy="363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708080" y="5633640"/>
                <a:ext cx="19789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" name="Ink 8"/>
              <p14:cNvContentPartPr/>
              <p14:nvPr/>
            </p14:nvContentPartPr>
            <p14:xfrm>
              <a:off x="1919880" y="5920560"/>
              <a:ext cx="360" cy="9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910520" y="5911200"/>
                <a:ext cx="19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" name="Ink 9"/>
              <p14:cNvContentPartPr/>
              <p14:nvPr/>
            </p14:nvContentPartPr>
            <p14:xfrm>
              <a:off x="4107960" y="446400"/>
              <a:ext cx="23220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091760" y="383040"/>
                <a:ext cx="2646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" name="Ink 10"/>
              <p14:cNvContentPartPr/>
              <p14:nvPr/>
            </p14:nvContentPartPr>
            <p14:xfrm>
              <a:off x="4920480" y="419760"/>
              <a:ext cx="178920" cy="93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04640" y="356040"/>
                <a:ext cx="2106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" name="Ink 11"/>
              <p14:cNvContentPartPr/>
              <p14:nvPr/>
            </p14:nvContentPartPr>
            <p14:xfrm>
              <a:off x="5786640" y="428760"/>
              <a:ext cx="214560" cy="3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70800" y="365040"/>
                <a:ext cx="246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3" name="Ink 12"/>
              <p14:cNvContentPartPr/>
              <p14:nvPr/>
            </p14:nvContentPartPr>
            <p14:xfrm>
              <a:off x="6554520" y="526680"/>
              <a:ext cx="2505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538680" y="463320"/>
                <a:ext cx="282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4" name="Ink 13"/>
              <p14:cNvContentPartPr/>
              <p14:nvPr/>
            </p14:nvContentPartPr>
            <p14:xfrm>
              <a:off x="2848680" y="1767960"/>
              <a:ext cx="214560" cy="9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832840" y="1704600"/>
                <a:ext cx="246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5" name="Ink 14"/>
              <p14:cNvContentPartPr/>
              <p14:nvPr/>
            </p14:nvContentPartPr>
            <p14:xfrm>
              <a:off x="3652200" y="1776960"/>
              <a:ext cx="232560" cy="3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636360" y="1713600"/>
                <a:ext cx="2642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6" name="Ink 15"/>
              <p14:cNvContentPartPr/>
              <p14:nvPr/>
            </p14:nvContentPartPr>
            <p14:xfrm>
              <a:off x="3375720" y="1178640"/>
              <a:ext cx="357480" cy="3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359520" y="1115280"/>
                <a:ext cx="38952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848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79</Words>
  <Application>Microsoft Macintosh PowerPoint</Application>
  <PresentationFormat>On-screen Show (4:3)</PresentationFormat>
  <Paragraphs>12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What is German about German Music? (2 of 4)</vt:lpstr>
      <vt:lpstr>Music example 1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Levi, E</dc:creator>
  <cp:lastModifiedBy>Anthony Ford</cp:lastModifiedBy>
  <cp:revision>32</cp:revision>
  <dcterms:created xsi:type="dcterms:W3CDTF">2018-03-30T15:50:32Z</dcterms:created>
  <dcterms:modified xsi:type="dcterms:W3CDTF">2018-04-17T13:07:42Z</dcterms:modified>
</cp:coreProperties>
</file>