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8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26:53.55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2 4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4-03T08:29:09.3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16669 2480 0,'0'0'172,"25"0"-157,0-24-15,49-51 31,-49 75-31,0-25 16,24 1-16,26-1 16,-50 0-16,49 25 15,-74 0 1,25 0-16,-25 0 78,49 0-78,1 0 0,0 0 15,24 0 1,25 0-16,-49 0 0,-25 0 16,-1 0-1,1 0 32,-25 0-31,75 0-1,24 0-15,0 0 16,100 0-16,-26 0 15,50 0-15,-74 0 16,-25 0 0,-74 0-16,-50 0 93,49 0-77,-24 0-16,0 0 15,-25 0 1,25 0-16,0 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7:55.7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20291 14312 0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1:59:23.15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26,'21'-18,"0"18,22 0,-22 0,-21 0,21 0,-21 0,64 0,-43 0,21 0,-21 0,22 0,-22 0,0 0,0 0,22 0,-1 0,-21 0,21 0,1 0,-22 0,0 0,21 0,1 0,-1 0,-21 0,0 0,22 0,-22 0,0 0,0 0,1 0,41 0,-21 0,-20 0,62 0,-20 18,-43-18,20 0,2 18,-22-18,21 0,1 19,-22-19,-21 0,63 18,-20 0,62 19,-20 18,21-20,0 2,-21-1,21-36,-106 0,21 19,42-1,1 0,20-18,22 18,-127-18,-64 0,22 0,-85 0,-106 0,-43 0,22 0,43 0,232 0,-21 0,0 0,-1 0,22 0,-42 0,-43 0,43 0,0 0,-22 0,1 0,20 0,22 0,21 0,-63 0,20 0,-20 0,20-18,43 18,-42 0,42 0,-42-18,-1 18,1 0,42 0,-85 0,43 0,0 0,-1 0,22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1:59:27.94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3,'0'0,"21"0,0 0,0 0,0 0,43 0,-1 0,22 0,-1 0,22 0,-43 0,1 0,-43 0,0 21,0-21,0 0,0 0,22 21,-22 1,0-22,-21 0,42 0,22 0,-1 21,22 0,-1 0,-41-21,-22 0,0 0,-21 0,21 0,21 21,43 0,21 1,-85-22,-21 0,0 0,0 0,42 0,0 21,1-21,-22 0,-21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1:59:31.43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0-1,'21'0,"1"0,-22 0,85 0,-64 0,42 0,-41 0,41 21,1-21,21 21,-21-21,-22 21,43-21,-43 0,1 0,-1 0,64 21,-22-21,-20 0,21 0,0 0,21 20,-21-20,-64 0,-21 0,21 0,0 0,1 0,41 0,-20 0,21 21,20 0,1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1:59:43.10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23,'21'0,"-21"0,21 0,-21 0,42 0,1 0,-22 0,21 0,22 0,-22 0,1 0,-22 0,0 0,0 0,0 0,0 0,22 0,41 0,1 0,0 0,-22 0,-20 0,-43 0,42 0,-21 0,42 0,22-18,-43 18,0 0,-21 0,85 0,-84 0,-1 0,21 0,-21 0,22 0,-1 18,0-18,-20 0,-1 0,42 0,-20 0,62 19,-41-1,-64-18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1:59:45.93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2,'21'0,"-21"0,21 0,21 0,-21 0,22 0,-22 0,21 0,-21 0,21 0,-20 0,20 0,-21 0,21 0,-21 0,22 0,-1 0,-21 0,0 0,-21 0,85 0,-44 20,1-20,22 0,-43 0,0 0,63 0,-41 0,-1 20,-21-20,0 0,-21 0,21 0,-21 21,64-1,-22-20,-21 0,0 0,0 0,1 0,20 0,-21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1:59:50.75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 5,'0'0,"63"0,22 0,0 0,0 0,-22 0,-20 0,20 0,-41 0,-1 0,21 0,43 0,21 0,-63 0,-1 0,-42 0,42 0,-20 0,40 0,23 19,-64-19,0 0,43 0,-64 0,85 0,-21 0,-22 0,43 0,21 21,-106-21,85 0,-85 0,42 0,-42 0,43 18,-43-18,21 0,0 0,0 0,43 0,-22 0,-20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1:59:58.75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 0,'0'0,"21"0,21 0,-21 0,-21 0,43 0,21 0,-22 0,22 0,21 21,-21-21,21 0,-64 21,0-21,-1 0,1 0,43 21,-21 1,-22-22,0 0,0 0,-21 0,43 0,-1 22,-42-22,85 0,-42 21,-1 0,22-21,-43 0,1 0,-22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2:00:05.40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 13,'21'0,"0"0,22 0,-43 0,21 0,-21 0,22 0,-1 0,22 0,-22 0,1 0,42 0,-43 0,1 0,-1 0,43 0,-42 0,42 0,-21 0,21 0,-43 0,1 0,-1 12,22 0,-22-12,-21 0,-21 0,0 0,-1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34:39.4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</inkml:trace>
  <inkml:trace contextRef="#ctx0" brushRef="#br0" timeOffset="900">2177 1079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2:00:08.33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0,'0'20,"21"0,0-20,22 0,-1 19,43 20,-42-19,42 0,-22 0,-20 0,-1-20,-20 0,-22 0,21 0,-21 20,63-20,-21 0,-42 0,21 19,22-19,-1 40,-21-40,-21 0,22 0,-1 0,21 0,22 0,21 0,0 0,-42 0,-43 0,21 0,-21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2:00:10.00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0,'0'22,"0"-22,22 0,-1 0,0 0,0 0,22 0,0 0,-23 21,22-21,-20 0,20 22,-20-22,-1 0,0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8:06.0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6152 10344 0,'0'0'47,"25"24"-31,0-24 30,-25 25-30,24 0 0,1 0-1,0 0 1,-25-25-16,50 24 15,-1 1-15,-49-25 16,50 0-16,-25 0 16,-25 0-1,49 0-15,-49 25 16,50 0-1,-1-25-15,26 25 16,-26-1-16,26 1 16,74-25-16,-75 25 15,25-25-15,1 25 16,-76-25-16,1 0 62,25 0-46,74 0-16,-50 0 15,50 0-15,50 0 16,-75 0-16,0 0 16,-74 0-16,0 0 15,0 0 32,24 0-47,51 0 16,24 25-16,49-1 15,1-24-15,-25 0 16,-25 50-16,-50-50 15,-74 0 63,25 25-78,24-25 16,75 0-16,-24 0 16,-1 0-16,-49 0 15,-50 0 63,24 25-78,-24-25 499,0-25-483,-24 25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8:08.0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10914 10319 0,'-24'0'109,"24"25"-78,24-1-15,1 1-16,50-25 15,-51 0 1,1 25-16,0-25 15,0 0 1,49 25-16,-49-25 16,49 0-16,1 25 15,-50-25-15,49 0 16,-24 0-16,-25 24 15,-25-24-15,49 0 47,1 0-31,-1 0-16,51 0 15,-1 0-15,0 0 16,-25 0-16,1 0 16,-75 0 140,74 0-125,1 0-31,-1 0 15,-24 0-15,-1 0 16,-49 0 234,0 0-48,0-24-186,-25-1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8:11.6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15305 10195 0,'0'25'63,"0"-25"-32,0 24-31,25-24 15,49 0-15,-24 0 16,24 0-16,0 0 16,1 0-16,-50 0 15,0 0-15,24 0 16,-24 0-1,-25 0 1,50 0-16,-26 0 16,51 0-16,-50 0 15,49 0-15,-24 0 16,-26 0-16,1 0 15,0 0-15,0 0 16,-25 0 0,25 0-16,-1 0 15,26 0 1,24 0-16,1 0 15,24 0-15,-49 0 16,24 0-16,-49 0 16,0 0-16,0 0 46,-25 0-14,24 25 77,51 0-109,24 0 15,25 0-15,124-25 16,-50 49-16,-49-24 16,-99 0-16,-25-25 93,-25 0 422,-50 0-499,25 0-16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8:22.3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11212 13469 0,'25'0'140,"24"0"-140,-24 0 16,99 0-16,-49 0 15,24 0-15,0 0 16,-24 0-16,-26 0 15,1 0-15,-25 0 16,24 0-16,-49 25 16,25-25-16,25 0 15,-1 0 1,26 25-16,-1-1 15,25-24-15,0 0 16,-49 0-16,25 0 16,-51 0-1,-24 0 32,25 0-47,-25 0 16,50 0-16,-1 0 15,-49 0-15,25 0 16,0 0 187,25 0-203,-50 0 15,49 0-15,-24 0 16,-25 0-16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8:25.1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15751 13519 0,'0'0'156,"25"0"-156,25 0 15,24 0-15,-49 24 16,49-24-16,-49 0 16,25 0-16,-25 0 15,-25 0 16,49 0-31,1 0 16,24 0-16,25 0 16,-24 0-16,-26 0 15,26 0-15,-50 0 16,-1 0-16,-24 0 15,25 0 17,0 0-17,25 0-15,-25 0 16,49 0-16,0 0 15,-49 0-15,-25 0 16,25 0-16,0 0 156,0 0-140,49 25-16,25 0 15,0-25-15,1 25 16,24-25-16,-100 0 15,1 25-15,0-25 78,0 0 609,-25 0-656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8:29.4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6326 16818 0,'24'0'62,"1"0"-46,0 0-1,25 0 1,24 0-16,-24 0 16,24 0-16,25 0 15,-49 0-15,49 0 16,-25 0-16,26 0 15,-26 0-15,1 0 16,-51 0-16,1 0 16,25 0-16,-1 0 15,-24 0-15,0 0 16,49 0-16,-24 0 15,0 0-15,24 0 16,-49 0-16,24 0 16,-24 0-16,0 0 15,25 0 16,-1 0 1,-24 0-17,25 0-15,-26 24 16,1-24-16,-25 0 62,25 0-46,25 0-1,-1 0-15,1 0 16,24 0-16,-49 0 16,0 0-16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8:33.6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11286 16793 0,'0'0'62,"0"0"-46,25 0-16,-25 25 15,50-25-15,-25 0 16,49 49-16,25-49 15,1 25-15,-1-25 16,50 25-16,-50-25 16,25 0-16,-75 25 15,-24-25-15,0 0 16,-25 24-1,50-24 48,-50 0-48,24 0 1,1 0 31,0 0-47,0 0 15,0 0-15,24 0 16,1 0-16,0 0 16,-26 0-16,1 0 46,-25 0-30,25 0 15,25 0-31,-26 0 16,51 0-1,-26 0-15,-24 0 16,0 0 936,-25 0-235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8:39.4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15751 15032 0,'0'0'140,"0"0"-124,25 0 0,0 0-16,-25 0 15,50 0-15,-26 0 16,-24 0-16,50 0 15,0 0-15,24 0 16,-24 0-16,-1 0 16,1 0-16,24 0 15,-24 0-15,-50 0 16,49 24 46,-49-24-46,25 0-16,0 0 15,25 0-15,-26 0 16,-24 0-16,50 0 109,24 0-109,-49 0 16,50 0-16,-26 0 15,-24 0 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2:09:44.39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-1 129,'21'-19,"0"19,0 0,22-18,20-1,-20 19,20-19,43 19,-42 0,21-19,-2 19,23-18,-106 18,22 0,20 0,-21 0,0 0,64 0,-21 0,21 0,-22 0,-21 0,-20 0,-1 0,0 0,43 0,-1 0,-63 0,64 0,-43 0,21 0,22 0,63 0,42 0,0 0,22 18,-64-18,-85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8:41.4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17190 15156 0,'-25'0'110,"50"24"-110,0-24 15,49 0-15,-24 0 16,24 25-16,1-25 15,-26 25-15,-24-25 16,25 0 0,-26 0-16,1 25 31,25-25-16,24 0-15,26 25 16,-1-25-16,0 0 16,25 0-16,-99 0 15,-25 0-15,49 0 63,-49 0 451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8:42.7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18951 15205 0,'0'-25'16,"25"25"140,25 0-140,-26 0-1,1 0-15,0 0 16,-25 0 15,25 0-15,24 0-16,-24 0 15,74 0-15,25 0 16,-24 0-16,-1 0 15,-50 0-15,-24 0 47,-25 0-31,25 0-1,0 0-15,-25 0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8:44.8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20936 16644 0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2:00:18.69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1,'64'22,"-64"-22,21 0,22 0,-1 0,1 0,-22 0,-21 0,63 0,-63 0,43 0,63 0,-21 22,0-1,21 1,-21-22,-64 0,0 22,0-22,0 0,1 0,-1 0,-21 0,-21 0,21 0,-22 0,1 0,0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2:00:20.62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0,'0'0,"0"0,0 0,21 0,-21 0,42 0,1 0,-22 0,42 0,-21 0,1 0,-43 0,21 0,0 0,0 0,21 0,-42 0,64 21,-43-21,21 21,42-21,1 21,20-21,-41 0,-1 21,-63 0,0-21,-21 0,0 0,-21 0,42 0,-21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2:00:22.37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-1-17,'21'0,"22"0,-43 0,42 0,1 0,-1 0,-42 0,43 0,-22 0,0 0,1 0,-22 0,20 0,22 0,-20 0,20 0,-21 0,22 0,0 0,20 0,-41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2:00:24.41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1394-1,'0'21,"0"-21,21 21,0-21,0 0,22 21,-22-21,0 0,0 22,0-22,0 0,22 21,-22-21,42 42,-20-42,-1 22,21-22,43 21,-21 0,-64 0,-21-21,-21 0,-1 0,1 0,21 0,64 0,-22 0,22 22,62 20,1-1,0 2,-42-1,-64-20,-21-22,-21 0,-43 0,1 0,-85 0,-169 0,-170 0,-104 0,41-85,169 63,360 22,-21 0,105 0,22 0,-43 0,43 0,-22 22,-42-22,-21 0,22 0,-1 0,21 21,21 0,64 22,64-1,41 1,1-1,-44-21,-146-21,-43 0,-64 0,1 0,42 0,-42 0,42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2:00:27.16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1,'0'20,"0"-20,43 0,20 0,-20 0,-1 0,22 19,20 1,-84-20,22 0,20 0,0 0,1 0,-22 0,0 0,0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2:00:29.51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0,'21'0,"0"0,0 0,43 0,-1 21,43 1,-21-22,0 21,-64-21,0 0,-21 22,0-1,21-21,0 0,22 21,-1-21,21 21,22-21,-106 0,21 0,-21 22,0-22,21 0,-22 0,22 0,0 0,0 0,22 42,41-42,-21 43,-20-43,-22 0,42 0,-21 0,0 0,0 0,-21 0,22 0,41 0,-42 21,0-21,22 0,20 0,22 0,21 0,-106 0,21 0,-21 22,-21-22,0 0,-22 0,43 0,-42 0,21 0,21 0,-43 0,22 0,-42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2:00:33.76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0,'0'0,"21"0,22 0,-22 0,22 0,-43 0,21 0,42 20,-21 1,44-21,-1 20,20-20,-41 0,-64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5:26.2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2307 14188 0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2:00:40.76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4,'21'0,"43"0,-22 0,22 0,-1 0,22 0,0 0,-64 0,-21 0,22 0,-1 0,64 0,-1 0,22 0,-64 0,-21 0,0 0,-21 0,22 0,41 0,-42 0,64 0,0 0,-21 0,20 0,1 0,-63 0,-1 0,21 0,1 0,-22 0,-21 0,21 0,0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2:00:50.16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0,'22'0,"-22"0,42 0,-21 0,0 0,22 0,-1 0,21 0,1 21,-64-21,21 0,64 22,-43-1,21 0,42 1,-20 0,21 21,21-22,-127-21,21 22,-21-22,-21 0,0 0,0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2:00:52.21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-1-1,'0'0,"21"0,-21 0,21 21,22-21,-22 0,22 21,21-21,-1 20,-41-20,-2 0,-20 0,42 0,-20 0,-22 0,21 0,0 0,0 0,22 0,21 22,-43-22,22 21,-43-21,0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2:00:55.49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1,'0'0,"43"21,-43-21,42 0,-21 0,-21 0,43 0,-22 0,-21 0,21 0,1 0,-1 0,-21 22,64-22,-22 0,1 0,-22 20,0-20,0 0,1 0,20 0,-21 0,-21 0,22 0,-1 21,43-21,-64 0,21 0,0 0,0 21,-21-21,22 0,-1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2:00:58.31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1,'43'0,"-1"0,0 0,43 0,-85 0,22 0,20 0,-21 0,22 0,20 41,0-20,-42-21,-21 0,64 0,-64 0,64 19,-22 2,43-21,-22 20,-63 1,0-21,0 0,-21 0,0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2:01:18.97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1,'21'0,"21"0,-42 0,22 0,20 20,21-20,-63 0,43 0,20 19,1 1,-23-20,44 0,-43 0,43 0,-21 0,42 0,-43 19,-21-19,-42 0,43 0,-43 0,42 0,22 0,-22 0,-42 0,20 0,44 0,-22 0,43 0,-22 0,1 0,-64 0,-42 0,42 0,0 0,21 0,-21 0,42 0,-21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2:01:21.17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1,'0'0,"21"0,0 0,-21 0,43 0,-1 0,43 0,-21 21,0-21,-22 21,0-21,0 0,-20 0,-1 0,21 0,43 0,-21 0,-22 0,1 0,42 0,42 0,-42 0,-63 0,-22 0,42 22,42-22,1 42,-21-21,21-21,0 0,-64 0,0 0,-21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2:01:26.0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23,'0'0,"21"0,1 0,-1 0,0 0,21 0,0 0,22 0,-43 0,-21 0,42 0,0 0,1 0,-1 0,21 0,-42 0,1 0,-22 0,42 0,0 0,0 0,-21 0,1 0,41 0,-21 0,-1 0,23 0,-43 0,0 0,21 0,1 0,62 16,22 19,21 0,-21-19,-127-16,21 17,-21-17,-42 0,84 0,-42 0,21 0,-21 0,42 0,-42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8T02:01:29.56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20,'21'0,"-21"0,42 0,1 0,-43 0,42 0,1 0,-43 0,21 0,-21 0,63 0,1 0,-21 0,41 0,-20 0,42 0,21 0,63 0,-20 0,-1 0,-147 0,20 0,22 0,20 17,22-1,-84 2,-1-3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8:49.9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6698 819 0,'0'-25'32,"24"25"14,26 0-30,24 0 0,1 0-16,-1 25 15,25-25-15,50 0 16,-49 0-16,-1 0 15,-74 0-15,-25 0 16,49 24 15,1-24 0,-1 0-31,-24 0 16,0 0 0,25 0-16,-50 0 93,24 25 63,1 0-156,25-25 16,49 25-1,75-25-15,-75 25 16,0 24 0,-74-24-16,0-25 15,-25 0 32,-25 0-47,-25 0 16,50 0-16,-24 0 374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5:48.3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19819 13643 0,'-25'0'63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8:51.1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8285 918 0,'25'0'47,"-25"0"-47,50 0 16,-26 25-16,1-25 15,74 24-15,-74-24 16,0 0-16,0 0 78,-25 0-63,49 0-15,51 50 16,-26-50 0,0 0-16,-24 0 15,-25 0-15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8:52.7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9947 967 0,'0'0'15,"0"0"1,25 0-16,49 0 15,1 25-15,-26-25 16,26 0 0,-26 25-16,-24-25 15,0 0-15,-25 0 16,25 0 15,0 0-15,-1 0-1,-24 0-15,25 0 16,0 0-1,0 0 1,-25 0-16,25 0 16,24 25-16,-49-25 15,50 0 1,-1 0-16,1 0 15,-50 0 1,25 0-16,0 0 16,-1 0-1,-24 0 1,0 0 171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8:54.6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12031 1364 0,'0'0'94,"24"0"-79,-24 0 1,25 25 0,25-25-16,-25 25 15,74 0-15,-25-1 16,1-24-16,-51 25 15,26-25-15,0 0 16,-50 25 31,49 0-16,-24-25-15,0 0-1,0 0 126,-25 0-79,49 0-62,26 0 16,24 0-16,0 0 15,-24 0-15,-51 0 16,-24 0 280,-24 0-280,-1 0-16,-25 0 15,25-25-15,1 25 16,-1 0-16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8:56.0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13296 1265 0,'0'25'93,"24"-25"-77,26 0-16,-25 0 15,0 0-15,-1 0 32,1 0-17,-25 0 1,75 0-16,-26 0 15,1 0-15,24 0 16,1 0-16,-75 0 16,25 0 93,-25 0-62,49 0 46,-49 0-77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8:58.0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16719 1761 0,'0'0'109,"0"0"-93,49 0-16,1 0 15,-50 25-15,50-25 16,-26 0-1,1 25-15,25-25 16,-25 25-16,24-25 16,-24 24-1,0 1-15,24-25 16,-49 0-16,50 0 78,24 25-63,1 0-15,24 0 16,0-25-16,-24 0 16,-51 0-16,1 0 78,-25 0 0,25 0 46,0 0-124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8:59.9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17785 1240 0,'0'0'31,"50"0"-15,-50 0 0,25 0-16,-25 0 31,49 0-16,-24 0 1,50 0-16,-1 0 16,25 0-16,-24 0 15,24 0-15,-25 0 16,25 0-16,-49 0 15,-50 0 32,25 0-47,-25 0 47,49 0-31,-49 0-16,25 0 62,-25 25 78,50-25-124,-1 0-16,1 25 16,-25-25-16,25 0 15,-1 0-15,-24 0 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9:02.4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11832 4936 0,'25'0'110,"0"0"-95,49 0-15,-49 0 16,25 0-16,24 0 15,25 0-15,50 0 16,0 50-16,25-50 16,24 0-16,0 0 15,-49 0-15,-50 0 16,-74 0-16,0 0 296,25 0-280,-50 0-16,24 0 15,1 0-15,0 0 16,-25 0 0,-25 0 452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9:05.3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7169 8855 0,'0'0'141,"50"0"-126,-26 0-15,51 0 16,-1 0-16,25 0 16,1 0-16,48 0 15,-48 0-15,-51 0 16,26 0-16,-51 0 15,1 0 63,-25 0-46,25 0-17,0 0 1,-25 0-16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9:06.6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8335 8582 0,'25'0'16,"-1"0"-16,51 0 15,-26 0 1,1 0-16,-25 25 15,0-25-15,-1 0 16,26 25-16,0-25 31,-26 0-15,51 0-16,-1 0 15,1 0-15,-1 0 16,0 0-16,-24 0 16,-50 0-16,25 0 62,0 25-46,24-25-1,-49 0 1,25 0-16,0 0 15,0 0 79,-25 0-94,25 0 16,24 0-16,-49 0 15,25 0-15,-25 0 125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9:08.2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11733 9079 0,'0'0'16,"25"0"-1,0 24-15,-1-24 16,1 0-16,0 0 16,25 0-16,-1 25 15,-24 0-15,25 0 16,-1-25-16,-24 0 15,49 25-15,-49-25 16,50 24-16,-51 1 16,51-25-16,-1 25 15,1 0-15,-26-25 16,1 25-16,0-1 15,-26-24-15,1 25 16,-25-25 421,0 0-422,-25-25-15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6:07.4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18083 5358 0,'0'0'281,"0"0"-203,25 0-63,0 0 1,-25 0-16,24 0 31,26 0 31,-25 0-46,0 0 0,24 0-16,-24 0 15,0 0-15,0 0 16,-1 25-16,-24-25 78,50 0 15,-25 0-77,-25 0-16,49 0 31,-24 24-15,0-24-1,-25 25 1,25-25 0,-25 0-16,49 0 15,-24 25-15,0-25 16,25 50-16,-1-50 15,-24 0-15,0 24 16,-25-24-16,25 0 16,0 0 46,-25 0-46,24 0-1,-24 0 16,25 0 1,-25 0-17,50 0-15,-50 0 16,25 0-16,24 0 15,-49 0 1,25 0 62,0 0 16,0 0-79,-25 0-15,24 0 16,1 0-16,0 0 78,-25 0-63,25 0-15,24 0 16,-24 0-16,0 0 16,49-24-16,-49-1 31,0 25 515,-25 0-531,74 0-15,-49 0 16,0 0-16,0 0 16,-25 0 467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9:09.7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13196 9252 0,'0'0'47,"0"0"-32,25 25-15,0-25 16,0 0-16,24 0 16,-24 0-16,-25 25 15,50-25 79,24 0-94,-49 0 15,0 0-15,0 0 16,0 0 93,-1 0-109,51 0 16,-1 0-16,-24 0 15,-25 0-15,-25 0 16,0 0 296,0 0-296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9:15.7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16992 8186 0,'0'0'15,"49"24"-15,-24-24 16,49 0-16,-24 0 16,24 0-16,-24 0 15,0 0-15,-50 0 31,49 0-15,-49 0 0,25 0-16,25 0 15,-26 0-15,51 0 16,-50 0-16,49 25 15,-74-25-15,25 0 16,0 0-16,0 0 187,-25 0-156,24 0 32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9:17.6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18505 8161 0,'0'0'47,"0"0"-32,24 0 1,1 0 46,0 0-46,-25 0 0,25 0-16,24 0 15,-49 0-15,50 0 78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9:19.4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7516 11906 0,'50'0'16,"-50"0"-16,25 0 16,-25 0-16,74 0 15,-49 0-15,0 0 16,-25 0-16,24 0 15,1 0 32,0 0-31,-25 0-16,50 0 15,-1 0-15,-24 0 16,25 0-16,-26 0 62,-24 0 16,0 0-62,-24-25-16,-51 1 16,50 24-16,1-25 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9:20.7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9401 12030 0,'25'0'125,"-25"0"78,0 0-203,0-25 16,-25 1-16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9:22.5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9823 11361 0,'-25'24'0,"25"1"32,25 0-1,25 0-31,49 24 15,25-24-15,-25 25 16,-49-50-16,74 74 16,-50-74-16,1 0 15,-51 0-15,1 0 47,-25 0-47,50 0 16,-50 25-16,49-25 15,26 25-15,-50-25 16,49 0-1,-49 0-15,24 0 16,-24 0-16,0 0 16,-25 0-1,25 0 1,0 0-1,-1 25-15,26-25 16,0 0-16,24 0 16,-24 0-16,-26 0 15,-24 0-15,25 0 63,0 0-48,0 0-15,-25 0 16,25 0-1,-25 24 63,-25-24 125,-50 0-187,51 0-16,-26 0 15,0 0-15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9:24.2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11907 11658 0,'0'0'0,"24"25"16,51-25-16,-1 0 15,-74 0-15,75 0 16,-26 0-16,-24 0 15,-25 0 17,74 0-1,-49 0-31,25 0 15,-25 0-15,49 0 16,-49 0-16,25 0 16,-1 0-16,-24 0 15,0 0 1,0 25 15,74-25-15,0 25-16,75-25 15,-26 49-15,1-49 16,-74 0-1,-1 0-15,-49 0 78,-25 0 234,-50 0-296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9:27.5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16123 11931 0,'25'0'31,"0"0"16,0 0-47,-25 0 15,49 25-15,-24-25 16,0 0-1,-25 0-15,25 25 16,0-25-16,49 0 16,-24 24-16,24-24 15,0 0-15,1 0 16,24 0-16,-24 0 15,-1 0-15,-74 0 16,25 0 46,0 0-46,-1 0-16,1 0 16,25 0 46,-25 0-46,24 0-16,26 0 15,-1 0-15,-49 0 16,0 0-16,24 0 312,26 25-297,-1 25-15,25-50 16,-24 25-16,-50-25 16,-25 0-16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9:30.8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8186 15329 0,'25'-25'47,"49"25"-47,25 0 16,75 0-16,-25 0 15,49 0-15,-74 0 16,-25 0-16,-99 0 15,25 0-15,-25 0 32,25 0-32,-25 0 15,50 0 1,24 0-16,-24 0 15,-25 0-15,74 0 16,-25 0-16,-24 0 16,-1 0-16,-49 0 15,25 0 48,25-24-63,24 24 15,1 0-15,-1 0 16,50 0-16,25 0 15,-100 0-15,1 0 16,-50 0 421,0 0-219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9:37.4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18430 3969 0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6:14.5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9922 8979 0,'0'0'156,"50"0"-140,-25 0-16,-25 0 15,74 0-15,-24 0 16,-1 0-16,1 0 16,-50 0-16,49 0 15,1 0-15,-25 0 16,25 0-16,-1 0 15,26 0 1,-26 0-16,1 0 16,-1 0-16,-24 0 15,-25 0 63,50 0 63,-25 0-126,-1 0-15,1 0 94,0 0-94,49 0 15,1 25-15,-1 0 16,1-25-16,-75 0 16,24 25-16,-24-25 702,25 0-687,-25 0 313,0 0-313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9:49.4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1861 4118 0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9:52.7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11634 6722 0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9:54.6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10269 6945 0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7:07.3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21382 14560 0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7:22.9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12775 2456 0,'0'-25'46,"25"25"1,-1 0-16,-24 0-15,25 0 0,25 0-1,-50 0-15,25 0 16,-1 0-16,1 0 15,-25 0-15,50 0 16,-25 0-16,-1 0 16,26 0-16,-25 0 15,49 0-15,-49 0 16,0 0-16,24 0 15,1 0-15,-25 0 16,0 0 0,24 0-16,-24 0 15,0 0-15,25 0 16,-50 0-16,49 0 15,-24 0-15,-25 0 16,50 0-16,-50 0 16,24 0-16,-24 0 15,50 0-15,-50 0 16,25 0-16,49 0 15,-74 0-15,25 0 16,49 0 0,-24 0-16,-50 0 15,50 0-15,-1 0 16,26 0-16,-51 0 15,51 0-15,-50 0 16,49 0-16,-49 0 16,0 0-16,24 0 15,-49 0-15,50 0 16,-25 0-16,24 0 15,-49 0-15,50 0 16,0 0-16,-50 0 16,49 0-16,-24 0 15,0 0-15,-25 0 16,25 0-16,-1 0 15,1 0 17,-25 0-32,50 0 15,-25 0-15,49 0 16,0 0-16,-49 0 15,50 0-15,-51 0 16,-24 0 0,50 0-16,-25 0 93,-25 0-30,49 0-1,-24 0-15,0 0-47,25 0 15,74 0-15,0 0 16,0 0 0,-75 0-16,-24 0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13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81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93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31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07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9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83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86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4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02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6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55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emf"/><Relationship Id="rId3" Type="http://schemas.openxmlformats.org/officeDocument/2006/relationships/slideLayout" Target="../slideLayouts/slideLayout7.xml"/><Relationship Id="rId7" Type="http://schemas.openxmlformats.org/officeDocument/2006/relationships/customXml" Target="../ink/ink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00.emf"/><Relationship Id="rId11" Type="http://schemas.openxmlformats.org/officeDocument/2006/relationships/image" Target="../media/image2.png"/><Relationship Id="rId5" Type="http://schemas.openxmlformats.org/officeDocument/2006/relationships/customXml" Target="../ink/ink3.xml"/><Relationship Id="rId10" Type="http://schemas.openxmlformats.org/officeDocument/2006/relationships/image" Target="../media/image620.emf"/><Relationship Id="rId4" Type="http://schemas.openxmlformats.org/officeDocument/2006/relationships/image" Target="../media/image1.wmf"/><Relationship Id="rId9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0.emf"/><Relationship Id="rId5" Type="http://schemas.openxmlformats.org/officeDocument/2006/relationships/customXml" Target="../ink/ink7.xml"/><Relationship Id="rId4" Type="http://schemas.openxmlformats.org/officeDocument/2006/relationships/image" Target="../media/image64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10.emf"/><Relationship Id="rId5" Type="http://schemas.openxmlformats.org/officeDocument/2006/relationships/customXml" Target="../ink/ink8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emf"/><Relationship Id="rId5" Type="http://schemas.openxmlformats.org/officeDocument/2006/relationships/customXml" Target="../ink/ink10.xml"/><Relationship Id="rId4" Type="http://schemas.openxmlformats.org/officeDocument/2006/relationships/image" Target="../media/image68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.xml"/><Relationship Id="rId18" Type="http://schemas.openxmlformats.org/officeDocument/2006/relationships/image" Target="../media/image78.emf"/><Relationship Id="rId26" Type="http://schemas.openxmlformats.org/officeDocument/2006/relationships/image" Target="../media/image82.emf"/><Relationship Id="rId39" Type="http://schemas.openxmlformats.org/officeDocument/2006/relationships/customXml" Target="../ink/ink29.xml"/><Relationship Id="rId21" Type="http://schemas.openxmlformats.org/officeDocument/2006/relationships/customXml" Target="../ink/ink20.xml"/><Relationship Id="rId34" Type="http://schemas.openxmlformats.org/officeDocument/2006/relationships/image" Target="../media/image86.emf"/><Relationship Id="rId42" Type="http://schemas.openxmlformats.org/officeDocument/2006/relationships/image" Target="../media/image90.emf"/><Relationship Id="rId47" Type="http://schemas.openxmlformats.org/officeDocument/2006/relationships/image" Target="../media/image2.png"/><Relationship Id="rId7" Type="http://schemas.openxmlformats.org/officeDocument/2006/relationships/customXml" Target="../ink/ink13.xml"/><Relationship Id="rId2" Type="http://schemas.openxmlformats.org/officeDocument/2006/relationships/audio" Target="../media/media3.mp3"/><Relationship Id="rId16" Type="http://schemas.openxmlformats.org/officeDocument/2006/relationships/image" Target="../media/image77.emf"/><Relationship Id="rId29" Type="http://schemas.openxmlformats.org/officeDocument/2006/relationships/customXml" Target="../ink/ink24.xml"/><Relationship Id="rId1" Type="http://schemas.microsoft.com/office/2007/relationships/media" Target="../media/media3.mp3"/><Relationship Id="rId6" Type="http://schemas.openxmlformats.org/officeDocument/2006/relationships/image" Target="../media/image72.emf"/><Relationship Id="rId11" Type="http://schemas.openxmlformats.org/officeDocument/2006/relationships/customXml" Target="../ink/ink15.xml"/><Relationship Id="rId24" Type="http://schemas.openxmlformats.org/officeDocument/2006/relationships/image" Target="../media/image81.emf"/><Relationship Id="rId32" Type="http://schemas.openxmlformats.org/officeDocument/2006/relationships/image" Target="../media/image85.emf"/><Relationship Id="rId37" Type="http://schemas.openxmlformats.org/officeDocument/2006/relationships/customXml" Target="../ink/ink28.xml"/><Relationship Id="rId40" Type="http://schemas.openxmlformats.org/officeDocument/2006/relationships/image" Target="../media/image89.emf"/><Relationship Id="rId45" Type="http://schemas.openxmlformats.org/officeDocument/2006/relationships/customXml" Target="../ink/ink32.xml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23" Type="http://schemas.openxmlformats.org/officeDocument/2006/relationships/customXml" Target="../ink/ink21.xml"/><Relationship Id="rId28" Type="http://schemas.openxmlformats.org/officeDocument/2006/relationships/image" Target="../media/image83.emf"/><Relationship Id="rId36" Type="http://schemas.openxmlformats.org/officeDocument/2006/relationships/image" Target="../media/image87.emf"/><Relationship Id="rId10" Type="http://schemas.openxmlformats.org/officeDocument/2006/relationships/image" Target="../media/image74.emf"/><Relationship Id="rId19" Type="http://schemas.openxmlformats.org/officeDocument/2006/relationships/customXml" Target="../ink/ink19.xml"/><Relationship Id="rId31" Type="http://schemas.openxmlformats.org/officeDocument/2006/relationships/customXml" Target="../ink/ink25.xml"/><Relationship Id="rId44" Type="http://schemas.openxmlformats.org/officeDocument/2006/relationships/image" Target="../media/image91.emf"/><Relationship Id="rId4" Type="http://schemas.openxmlformats.org/officeDocument/2006/relationships/image" Target="../media/image7.wmf"/><Relationship Id="rId9" Type="http://schemas.openxmlformats.org/officeDocument/2006/relationships/customXml" Target="../ink/ink14.xml"/><Relationship Id="rId14" Type="http://schemas.openxmlformats.org/officeDocument/2006/relationships/image" Target="../media/image76.emf"/><Relationship Id="rId22" Type="http://schemas.openxmlformats.org/officeDocument/2006/relationships/image" Target="../media/image80.emf"/><Relationship Id="rId27" Type="http://schemas.openxmlformats.org/officeDocument/2006/relationships/customXml" Target="../ink/ink23.xml"/><Relationship Id="rId30" Type="http://schemas.openxmlformats.org/officeDocument/2006/relationships/image" Target="../media/image84.emf"/><Relationship Id="rId35" Type="http://schemas.openxmlformats.org/officeDocument/2006/relationships/customXml" Target="../ink/ink27.xml"/><Relationship Id="rId43" Type="http://schemas.openxmlformats.org/officeDocument/2006/relationships/customXml" Target="../ink/ink31.xml"/><Relationship Id="rId8" Type="http://schemas.openxmlformats.org/officeDocument/2006/relationships/image" Target="../media/image73.emf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75.emf"/><Relationship Id="rId17" Type="http://schemas.openxmlformats.org/officeDocument/2006/relationships/customXml" Target="../ink/ink18.xml"/><Relationship Id="rId25" Type="http://schemas.openxmlformats.org/officeDocument/2006/relationships/customXml" Target="../ink/ink22.xml"/><Relationship Id="rId33" Type="http://schemas.openxmlformats.org/officeDocument/2006/relationships/customXml" Target="../ink/ink26.xml"/><Relationship Id="rId38" Type="http://schemas.openxmlformats.org/officeDocument/2006/relationships/image" Target="../media/image88.emf"/><Relationship Id="rId46" Type="http://schemas.openxmlformats.org/officeDocument/2006/relationships/image" Target="../media/image92.emf"/><Relationship Id="rId20" Type="http://schemas.openxmlformats.org/officeDocument/2006/relationships/image" Target="../media/image79.emf"/><Relationship Id="rId41" Type="http://schemas.openxmlformats.org/officeDocument/2006/relationships/customXml" Target="../ink/ink30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5.emf"/><Relationship Id="rId21" Type="http://schemas.openxmlformats.org/officeDocument/2006/relationships/customXml" Target="../ink/ink42.xml"/><Relationship Id="rId42" Type="http://schemas.openxmlformats.org/officeDocument/2006/relationships/image" Target="../media/image113.emf"/><Relationship Id="rId47" Type="http://schemas.openxmlformats.org/officeDocument/2006/relationships/customXml" Target="../ink/ink55.xml"/><Relationship Id="rId63" Type="http://schemas.openxmlformats.org/officeDocument/2006/relationships/customXml" Target="../ink/ink63.xml"/><Relationship Id="rId68" Type="http://schemas.openxmlformats.org/officeDocument/2006/relationships/image" Target="../media/image126.emf"/><Relationship Id="rId16" Type="http://schemas.openxmlformats.org/officeDocument/2006/relationships/image" Target="../media/image100.emf"/><Relationship Id="rId11" Type="http://schemas.openxmlformats.org/officeDocument/2006/relationships/customXml" Target="../ink/ink37.xml"/><Relationship Id="rId32" Type="http://schemas.openxmlformats.org/officeDocument/2006/relationships/image" Target="../media/image108.emf"/><Relationship Id="rId37" Type="http://schemas.openxmlformats.org/officeDocument/2006/relationships/customXml" Target="../ink/ink50.xml"/><Relationship Id="rId53" Type="http://schemas.openxmlformats.org/officeDocument/2006/relationships/customXml" Target="../ink/ink58.xml"/><Relationship Id="rId58" Type="http://schemas.openxmlformats.org/officeDocument/2006/relationships/image" Target="../media/image121.emf"/><Relationship Id="rId74" Type="http://schemas.openxmlformats.org/officeDocument/2006/relationships/image" Target="../media/image129.emf"/><Relationship Id="rId79" Type="http://schemas.openxmlformats.org/officeDocument/2006/relationships/image" Target="../media/image58.emf"/><Relationship Id="rId5" Type="http://schemas.openxmlformats.org/officeDocument/2006/relationships/customXml" Target="../ink/ink34.xml"/><Relationship Id="rId61" Type="http://schemas.openxmlformats.org/officeDocument/2006/relationships/customXml" Target="../ink/ink62.xml"/><Relationship Id="rId19" Type="http://schemas.openxmlformats.org/officeDocument/2006/relationships/customXml" Target="../ink/ink41.xml"/><Relationship Id="rId14" Type="http://schemas.openxmlformats.org/officeDocument/2006/relationships/image" Target="../media/image99.emf"/><Relationship Id="rId22" Type="http://schemas.openxmlformats.org/officeDocument/2006/relationships/image" Target="../media/image103.emf"/><Relationship Id="rId27" Type="http://schemas.openxmlformats.org/officeDocument/2006/relationships/customXml" Target="../ink/ink45.xml"/><Relationship Id="rId30" Type="http://schemas.openxmlformats.org/officeDocument/2006/relationships/image" Target="../media/image107.emf"/><Relationship Id="rId35" Type="http://schemas.openxmlformats.org/officeDocument/2006/relationships/customXml" Target="../ink/ink49.xml"/><Relationship Id="rId43" Type="http://schemas.openxmlformats.org/officeDocument/2006/relationships/customXml" Target="../ink/ink53.xml"/><Relationship Id="rId48" Type="http://schemas.openxmlformats.org/officeDocument/2006/relationships/image" Target="../media/image116.emf"/><Relationship Id="rId56" Type="http://schemas.openxmlformats.org/officeDocument/2006/relationships/image" Target="../media/image120.emf"/><Relationship Id="rId64" Type="http://schemas.openxmlformats.org/officeDocument/2006/relationships/image" Target="../media/image124.emf"/><Relationship Id="rId69" Type="http://schemas.openxmlformats.org/officeDocument/2006/relationships/customXml" Target="../ink/ink66.xml"/><Relationship Id="rId77" Type="http://schemas.openxmlformats.org/officeDocument/2006/relationships/customXml" Target="../ink/ink70.xml"/><Relationship Id="rId8" Type="http://schemas.openxmlformats.org/officeDocument/2006/relationships/image" Target="../media/image96.emf"/><Relationship Id="rId51" Type="http://schemas.openxmlformats.org/officeDocument/2006/relationships/customXml" Target="../ink/ink57.xml"/><Relationship Id="rId72" Type="http://schemas.openxmlformats.org/officeDocument/2006/relationships/image" Target="../media/image128.emf"/><Relationship Id="rId80" Type="http://schemas.openxmlformats.org/officeDocument/2006/relationships/customXml" Target="../ink/ink72.xml"/><Relationship Id="rId3" Type="http://schemas.openxmlformats.org/officeDocument/2006/relationships/customXml" Target="../ink/ink33.xml"/><Relationship Id="rId12" Type="http://schemas.openxmlformats.org/officeDocument/2006/relationships/image" Target="../media/image98.emf"/><Relationship Id="rId17" Type="http://schemas.openxmlformats.org/officeDocument/2006/relationships/customXml" Target="../ink/ink40.xml"/><Relationship Id="rId25" Type="http://schemas.openxmlformats.org/officeDocument/2006/relationships/customXml" Target="../ink/ink44.xml"/><Relationship Id="rId33" Type="http://schemas.openxmlformats.org/officeDocument/2006/relationships/customXml" Target="../ink/ink48.xml"/><Relationship Id="rId38" Type="http://schemas.openxmlformats.org/officeDocument/2006/relationships/image" Target="../media/image111.emf"/><Relationship Id="rId46" Type="http://schemas.openxmlformats.org/officeDocument/2006/relationships/image" Target="../media/image115.emf"/><Relationship Id="rId59" Type="http://schemas.openxmlformats.org/officeDocument/2006/relationships/customXml" Target="../ink/ink61.xml"/><Relationship Id="rId67" Type="http://schemas.openxmlformats.org/officeDocument/2006/relationships/customXml" Target="../ink/ink65.xml"/><Relationship Id="rId20" Type="http://schemas.openxmlformats.org/officeDocument/2006/relationships/image" Target="../media/image102.emf"/><Relationship Id="rId41" Type="http://schemas.openxmlformats.org/officeDocument/2006/relationships/customXml" Target="../ink/ink52.xml"/><Relationship Id="rId54" Type="http://schemas.openxmlformats.org/officeDocument/2006/relationships/image" Target="../media/image119.emf"/><Relationship Id="rId62" Type="http://schemas.openxmlformats.org/officeDocument/2006/relationships/image" Target="../media/image123.emf"/><Relationship Id="rId70" Type="http://schemas.openxmlformats.org/officeDocument/2006/relationships/image" Target="../media/image127.emf"/><Relationship Id="rId75" Type="http://schemas.openxmlformats.org/officeDocument/2006/relationships/customXml" Target="../ink/ink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emf"/><Relationship Id="rId15" Type="http://schemas.openxmlformats.org/officeDocument/2006/relationships/customXml" Target="../ink/ink39.xml"/><Relationship Id="rId23" Type="http://schemas.openxmlformats.org/officeDocument/2006/relationships/customXml" Target="../ink/ink43.xml"/><Relationship Id="rId28" Type="http://schemas.openxmlformats.org/officeDocument/2006/relationships/image" Target="../media/image106.emf"/><Relationship Id="rId36" Type="http://schemas.openxmlformats.org/officeDocument/2006/relationships/image" Target="../media/image110.emf"/><Relationship Id="rId49" Type="http://schemas.openxmlformats.org/officeDocument/2006/relationships/customXml" Target="../ink/ink56.xml"/><Relationship Id="rId57" Type="http://schemas.openxmlformats.org/officeDocument/2006/relationships/customXml" Target="../ink/ink60.xml"/><Relationship Id="rId10" Type="http://schemas.openxmlformats.org/officeDocument/2006/relationships/image" Target="../media/image97.emf"/><Relationship Id="rId31" Type="http://schemas.openxmlformats.org/officeDocument/2006/relationships/customXml" Target="../ink/ink47.xml"/><Relationship Id="rId44" Type="http://schemas.openxmlformats.org/officeDocument/2006/relationships/image" Target="../media/image114.emf"/><Relationship Id="rId52" Type="http://schemas.openxmlformats.org/officeDocument/2006/relationships/image" Target="../media/image118.emf"/><Relationship Id="rId60" Type="http://schemas.openxmlformats.org/officeDocument/2006/relationships/image" Target="../media/image122.emf"/><Relationship Id="rId65" Type="http://schemas.openxmlformats.org/officeDocument/2006/relationships/customXml" Target="../ink/ink64.xml"/><Relationship Id="rId73" Type="http://schemas.openxmlformats.org/officeDocument/2006/relationships/customXml" Target="../ink/ink68.xml"/><Relationship Id="rId78" Type="http://schemas.openxmlformats.org/officeDocument/2006/relationships/customXml" Target="../ink/ink71.xml"/><Relationship Id="rId81" Type="http://schemas.openxmlformats.org/officeDocument/2006/relationships/image" Target="../media/image70.emf"/><Relationship Id="rId4" Type="http://schemas.openxmlformats.org/officeDocument/2006/relationships/image" Target="../media/image94.emf"/><Relationship Id="rId9" Type="http://schemas.openxmlformats.org/officeDocument/2006/relationships/customXml" Target="../ink/ink36.xml"/><Relationship Id="rId13" Type="http://schemas.openxmlformats.org/officeDocument/2006/relationships/customXml" Target="../ink/ink38.xml"/><Relationship Id="rId18" Type="http://schemas.openxmlformats.org/officeDocument/2006/relationships/image" Target="../media/image101.emf"/><Relationship Id="rId39" Type="http://schemas.openxmlformats.org/officeDocument/2006/relationships/customXml" Target="../ink/ink51.xml"/><Relationship Id="rId34" Type="http://schemas.openxmlformats.org/officeDocument/2006/relationships/image" Target="../media/image109.emf"/><Relationship Id="rId50" Type="http://schemas.openxmlformats.org/officeDocument/2006/relationships/image" Target="../media/image117.emf"/><Relationship Id="rId55" Type="http://schemas.openxmlformats.org/officeDocument/2006/relationships/customXml" Target="../ink/ink59.xml"/><Relationship Id="rId76" Type="http://schemas.openxmlformats.org/officeDocument/2006/relationships/image" Target="../media/image610.emf"/><Relationship Id="rId7" Type="http://schemas.openxmlformats.org/officeDocument/2006/relationships/customXml" Target="../ink/ink35.xml"/><Relationship Id="rId71" Type="http://schemas.openxmlformats.org/officeDocument/2006/relationships/customXml" Target="../ink/ink67.xml"/><Relationship Id="rId2" Type="http://schemas.openxmlformats.org/officeDocument/2006/relationships/image" Target="../media/image8.png"/><Relationship Id="rId29" Type="http://schemas.openxmlformats.org/officeDocument/2006/relationships/customXml" Target="../ink/ink46.xml"/><Relationship Id="rId24" Type="http://schemas.openxmlformats.org/officeDocument/2006/relationships/image" Target="../media/image104.emf"/><Relationship Id="rId40" Type="http://schemas.openxmlformats.org/officeDocument/2006/relationships/image" Target="../media/image112.emf"/><Relationship Id="rId45" Type="http://schemas.openxmlformats.org/officeDocument/2006/relationships/customXml" Target="../ink/ink54.xml"/><Relationship Id="rId66" Type="http://schemas.openxmlformats.org/officeDocument/2006/relationships/image" Target="../media/image1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GB" altLang="en-US" sz="4400" b="1" dirty="0">
                <a:solidFill>
                  <a:srgbClr val="FF0066"/>
                </a:solidFill>
              </a:rPr>
              <a:t>What is German about German Music? (4 of 4)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8738" y="2620963"/>
              <a:ext cx="1587" cy="1587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73365" y="2117884"/>
                <a:ext cx="252333" cy="1009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2975" y="4860925"/>
              <a:ext cx="784225" cy="388938"/>
            </p14:xfrm>
          </p:contentPart>
        </mc:Choice>
        <mc:Fallback xmlns=""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3613" y="4851562"/>
                <a:ext cx="802948" cy="407665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3">
            <a:extLst>
              <a:ext uri="{FF2B5EF4-FFF2-40B4-BE49-F238E27FC236}">
                <a16:creationId xmlns:a16="http://schemas.microsoft.com/office/drawing/2014/main" id="{2531A060-4C3D-4D40-986A-6C1F88A027B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57263" y="3886200"/>
            <a:ext cx="7089775" cy="2539652"/>
          </a:xfrm>
        </p:spPr>
        <p:txBody>
          <a:bodyPr>
            <a:normAutofit/>
          </a:bodyPr>
          <a:lstStyle/>
          <a:p>
            <a:r>
              <a:rPr lang="en-GB" altLang="en-US" sz="3200" b="1" dirty="0">
                <a:solidFill>
                  <a:srgbClr val="0000FF"/>
                </a:solidFill>
              </a:rPr>
              <a:t>Erik Levi</a:t>
            </a:r>
          </a:p>
          <a:p>
            <a:r>
              <a:rPr lang="en-GB" altLang="en-US" sz="3200" b="1" dirty="0">
                <a:solidFill>
                  <a:srgbClr val="0000FF"/>
                </a:solidFill>
              </a:rPr>
              <a:t>Royal Holloway, University of London</a:t>
            </a:r>
          </a:p>
          <a:p>
            <a:endParaRPr lang="en-GB" altLang="en-US" sz="3200" b="1" dirty="0">
              <a:solidFill>
                <a:srgbClr val="0000FF"/>
              </a:solidFill>
            </a:endParaRPr>
          </a:p>
          <a:p>
            <a:pPr algn="l"/>
            <a:endParaRPr lang="en-GB" altLang="en-US" sz="3200" b="1" dirty="0">
              <a:solidFill>
                <a:srgbClr val="0000FF"/>
              </a:solidFill>
            </a:endParaRPr>
          </a:p>
          <a:p>
            <a:pPr algn="l"/>
            <a:r>
              <a:rPr lang="en-GB" altLang="en-US" sz="2000" dirty="0">
                <a:solidFill>
                  <a:srgbClr val="0000FF"/>
                </a:solidFill>
              </a:rPr>
              <a:t>Content © Erik Levi, April 2018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4583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/>
              <a:t>Music example 3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49" y="1825625"/>
            <a:ext cx="80450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600" b="1" dirty="0"/>
              <a:t>Brahms Symphony no 2 </a:t>
            </a:r>
          </a:p>
          <a:p>
            <a:pPr marL="0" indent="0">
              <a:buNone/>
            </a:pPr>
            <a:endParaRPr lang="en-GB" altLang="en-US" b="1" dirty="0"/>
          </a:p>
          <a:p>
            <a:r>
              <a:rPr lang="en-GB" altLang="en-US" sz="2000" i="1" dirty="0" err="1"/>
              <a:t>Tiefsinn</a:t>
            </a:r>
            <a:r>
              <a:rPr lang="en-GB" altLang="en-US" sz="2000" i="1" dirty="0"/>
              <a:t>, Arbeit, </a:t>
            </a:r>
            <a:r>
              <a:rPr lang="en-GB" altLang="en-US" sz="2000" dirty="0"/>
              <a:t>and</a:t>
            </a:r>
            <a:r>
              <a:rPr lang="en-GB" altLang="en-US" sz="2000" i="1" dirty="0"/>
              <a:t> </a:t>
            </a:r>
            <a:r>
              <a:rPr lang="en-GB" altLang="en-US" sz="2000" i="1" dirty="0" err="1"/>
              <a:t>Gründlichkeit</a:t>
            </a:r>
            <a:r>
              <a:rPr lang="en-GB" altLang="en-US" sz="2000" i="1" dirty="0"/>
              <a:t> </a:t>
            </a:r>
            <a:r>
              <a:rPr lang="en-GB" altLang="en-US" sz="2000" dirty="0"/>
              <a:t>illustrated through long-term structure</a:t>
            </a:r>
          </a:p>
          <a:p>
            <a:r>
              <a:rPr lang="en-GB" altLang="en-US" sz="2000" dirty="0"/>
              <a:t>Three examples highlight how a simple and recognisable three-note pattern at the very beginning of the movement can realise so much variety and intensity of expression  </a:t>
            </a:r>
          </a:p>
          <a:p>
            <a:r>
              <a:rPr lang="en-GB" altLang="en-US" sz="2000" dirty="0"/>
              <a:t>Opening section starts in a calm lyrical mood  but builds up tension</a:t>
            </a:r>
          </a:p>
          <a:p>
            <a:r>
              <a:rPr lang="en-GB" altLang="en-US" sz="2000" dirty="0"/>
              <a:t>Second section comes from the middle of the movement (development section) – most intense arrival of three note pattern in brass marks a much more turbulent atmosphere</a:t>
            </a:r>
          </a:p>
          <a:p>
            <a:r>
              <a:rPr lang="en-GB" altLang="en-US" sz="2000" dirty="0"/>
              <a:t>Third example (from closing bars) returns to the calm of the opening and establishes satisfying emotional stability </a:t>
            </a:r>
          </a:p>
          <a:p>
            <a:pPr marL="0" indent="0">
              <a:buNone/>
            </a:pPr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1545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211762" cy="672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68538" y="4048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78832" y="380008"/>
            <a:ext cx="13393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u="sng" dirty="0">
                <a:solidFill>
                  <a:srgbClr val="FF0066"/>
                </a:solidFill>
              </a:rPr>
              <a:t>Exposition:</a:t>
            </a:r>
          </a:p>
          <a:p>
            <a:r>
              <a:rPr lang="en-GB" altLang="en-US" b="1" u="sng" dirty="0">
                <a:solidFill>
                  <a:srgbClr val="FF0066"/>
                </a:solidFill>
              </a:rPr>
              <a:t>Lyrical, then</a:t>
            </a:r>
          </a:p>
          <a:p>
            <a:r>
              <a:rPr lang="en-GB" altLang="en-US" b="1" u="sng" dirty="0">
                <a:solidFill>
                  <a:srgbClr val="FF0066"/>
                </a:solidFill>
              </a:rPr>
              <a:t>passionate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25" y="2400300"/>
              <a:ext cx="854075" cy="46038"/>
            </p14:xfrm>
          </p:contentPart>
        </mc:Choice>
        <mc:Fallback xmlns="">
          <p:pic>
            <p:nvPicPr>
              <p:cNvPr id="51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820" y="2285024"/>
                <a:ext cx="911685" cy="276228"/>
              </a:xfrm>
              <a:prstGeom prst="rect">
                <a:avLst/>
              </a:prstGeom>
            </p:spPr>
          </p:pic>
        </mc:Fallback>
      </mc:AlternateContent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028700" y="2227806"/>
            <a:ext cx="9740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dirty="0">
                <a:solidFill>
                  <a:srgbClr val="0000FF"/>
                </a:solidFill>
              </a:rPr>
              <a:t>= 3-note</a:t>
            </a:r>
          </a:p>
          <a:p>
            <a:r>
              <a:rPr lang="en-GB" altLang="en-US" b="1" dirty="0">
                <a:solidFill>
                  <a:srgbClr val="0000FF"/>
                </a:solidFill>
              </a:rPr>
              <a:t>pattern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830520" y="510768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680" y="50443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7125840" y="4911480"/>
              <a:ext cx="9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10000" y="4847760"/>
                <a:ext cx="41040" cy="1274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2-01 Symphony No. 2 in D Major, Op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0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168275"/>
            <a:ext cx="5976937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509880" y="1928880"/>
              <a:ext cx="554040" cy="62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4040" y="1865160"/>
                <a:ext cx="5857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571920" y="3232440"/>
              <a:ext cx="455760" cy="27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6080" y="3169080"/>
                <a:ext cx="487440" cy="1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887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4813"/>
            <a:ext cx="5824538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31775" y="3592513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u="sng" dirty="0">
                <a:solidFill>
                  <a:srgbClr val="FF0066"/>
                </a:solidFill>
              </a:rPr>
              <a:t>Development</a:t>
            </a:r>
          </a:p>
          <a:p>
            <a:r>
              <a:rPr lang="en-GB" altLang="en-US" b="1" u="sng" dirty="0">
                <a:solidFill>
                  <a:srgbClr val="FF0066"/>
                </a:solidFill>
              </a:rPr>
              <a:t>Section: climax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7697520" y="524160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81680" y="5178240"/>
                <a:ext cx="32040" cy="1274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2-01 Symphony No. 2 in D Major, Op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9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09550"/>
            <a:ext cx="5081587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599000" y="875160"/>
              <a:ext cx="1125360" cy="9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3160" y="811440"/>
                <a:ext cx="11570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000840" y="821520"/>
              <a:ext cx="795240" cy="71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85000" y="758160"/>
                <a:ext cx="826920" cy="19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266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04813"/>
            <a:ext cx="4618038" cy="606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304760" y="515232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88560" y="5088960"/>
                <a:ext cx="3240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878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371475"/>
            <a:ext cx="5621337" cy="611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3925" y="3711575"/>
              <a:ext cx="884238" cy="152400"/>
            </p14:xfrm>
          </p:contentPart>
        </mc:Choice>
        <mc:Fallback xmlns="">
          <p:pic>
            <p:nvPicPr>
              <p:cNvPr id="102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5482" y="3597275"/>
                <a:ext cx="941483" cy="3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5875" y="3756025"/>
              <a:ext cx="593725" cy="77788"/>
            </p14:xfrm>
          </p:contentPart>
        </mc:Choice>
        <mc:Fallback xmlns="">
          <p:pic>
            <p:nvPicPr>
              <p:cNvPr id="1024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97071" y="3641864"/>
                <a:ext cx="650973" cy="306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4825" y="3741738"/>
              <a:ext cx="649288" cy="60325"/>
            </p14:xfrm>
          </p:contentPart>
        </mc:Choice>
        <mc:Fallback xmlns="">
          <p:pic>
            <p:nvPicPr>
              <p:cNvPr id="102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56392" y="3626868"/>
                <a:ext cx="706515" cy="290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4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4475" y="4930775"/>
              <a:ext cx="655638" cy="22225"/>
            </p14:xfrm>
          </p:contentPart>
        </mc:Choice>
        <mc:Fallback xmlns="">
          <p:pic>
            <p:nvPicPr>
              <p:cNvPr id="1024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25672" y="4820692"/>
                <a:ext cx="712885" cy="242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4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4675" y="4922838"/>
              <a:ext cx="471488" cy="30162"/>
            </p14:xfrm>
          </p:contentPart>
        </mc:Choice>
        <mc:Fallback xmlns="">
          <p:pic>
            <p:nvPicPr>
              <p:cNvPr id="1024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25882" y="4807278"/>
                <a:ext cx="528714" cy="261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8225" y="6088063"/>
              <a:ext cx="687388" cy="23812"/>
            </p14:xfrm>
          </p:contentPart>
        </mc:Choice>
        <mc:Fallback xmlns="">
          <p:pic>
            <p:nvPicPr>
              <p:cNvPr id="102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79419" y="5970119"/>
                <a:ext cx="744640" cy="260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5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0988" y="6164263"/>
              <a:ext cx="412750" cy="53975"/>
            </p14:xfrm>
          </p:contentPart>
        </mc:Choice>
        <mc:Fallback xmlns="">
          <p:pic>
            <p:nvPicPr>
              <p:cNvPr id="1025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62200" y="6049836"/>
                <a:ext cx="469966" cy="282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5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5338" y="5364163"/>
              <a:ext cx="266700" cy="15875"/>
            </p14:xfrm>
          </p:contentPart>
        </mc:Choice>
        <mc:Fallback xmlns="">
          <p:pic>
            <p:nvPicPr>
              <p:cNvPr id="1025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46467" y="5261137"/>
                <a:ext cx="324443" cy="221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5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6825" y="5380038"/>
              <a:ext cx="412750" cy="98425"/>
            </p14:xfrm>
          </p:contentPart>
        </mc:Choice>
        <mc:Fallback xmlns="">
          <p:pic>
            <p:nvPicPr>
              <p:cNvPr id="1025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18037" y="5266635"/>
                <a:ext cx="469966" cy="324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5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8325" y="5494338"/>
              <a:ext cx="130175" cy="23812"/>
            </p14:xfrm>
          </p:contentPart>
        </mc:Choice>
        <mc:Fallback xmlns="">
          <p:pic>
            <p:nvPicPr>
              <p:cNvPr id="1025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89917" y="5378209"/>
                <a:ext cx="187351" cy="256071"/>
              </a:xfrm>
              <a:prstGeom prst="rect">
                <a:avLst/>
              </a:prstGeom>
            </p:spPr>
          </p:pic>
        </mc:Fallback>
      </mc:AlternateContent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95288" y="3429000"/>
            <a:ext cx="122396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u="sng" dirty="0">
                <a:solidFill>
                  <a:srgbClr val="FF0066"/>
                </a:solidFill>
              </a:rPr>
              <a:t>Coda: </a:t>
            </a:r>
          </a:p>
          <a:p>
            <a:pPr>
              <a:spcBef>
                <a:spcPct val="50000"/>
              </a:spcBef>
            </a:pPr>
            <a:r>
              <a:rPr lang="en-GB" altLang="en-US" b="1" u="sng" dirty="0">
                <a:solidFill>
                  <a:srgbClr val="FF0066"/>
                </a:solidFill>
              </a:rPr>
              <a:t>resolution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" name="Ink 1"/>
              <p14:cNvContentPartPr/>
              <p14:nvPr/>
            </p14:nvContentPartPr>
            <p14:xfrm>
              <a:off x="2214720" y="3723840"/>
              <a:ext cx="1214640" cy="178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98880" y="3660120"/>
                <a:ext cx="124632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" name="Ink 2"/>
              <p14:cNvContentPartPr/>
              <p14:nvPr/>
            </p14:nvContentPartPr>
            <p14:xfrm>
              <a:off x="3920400" y="3714840"/>
              <a:ext cx="562680" cy="62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04560" y="3651120"/>
                <a:ext cx="5943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" name="Ink 3"/>
              <p14:cNvContentPartPr/>
              <p14:nvPr/>
            </p14:nvContentPartPr>
            <p14:xfrm>
              <a:off x="5509800" y="3670200"/>
              <a:ext cx="875520" cy="89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93960" y="3606480"/>
                <a:ext cx="9072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" name="Ink 4"/>
              <p14:cNvContentPartPr/>
              <p14:nvPr/>
            </p14:nvContentPartPr>
            <p14:xfrm>
              <a:off x="4036320" y="4848840"/>
              <a:ext cx="598680" cy="27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20480" y="4785480"/>
                <a:ext cx="6303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" name="Ink 5"/>
              <p14:cNvContentPartPr/>
              <p14:nvPr/>
            </p14:nvContentPartPr>
            <p14:xfrm>
              <a:off x="5670360" y="4866840"/>
              <a:ext cx="661320" cy="45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54520" y="4803120"/>
                <a:ext cx="6930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" name="Ink 6"/>
              <p14:cNvContentPartPr/>
              <p14:nvPr/>
            </p14:nvContentPartPr>
            <p14:xfrm>
              <a:off x="2277360" y="6054480"/>
              <a:ext cx="714600" cy="9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61160" y="5990760"/>
                <a:ext cx="7466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" name="Ink 7"/>
              <p14:cNvContentPartPr/>
              <p14:nvPr/>
            </p14:nvContentPartPr>
            <p14:xfrm>
              <a:off x="4062960" y="6045480"/>
              <a:ext cx="572040" cy="62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047120" y="5981760"/>
                <a:ext cx="6037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" name="Ink 8"/>
              <p14:cNvContentPartPr/>
              <p14:nvPr/>
            </p14:nvContentPartPr>
            <p14:xfrm>
              <a:off x="5670360" y="5411520"/>
              <a:ext cx="375480" cy="9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654520" y="5347800"/>
                <a:ext cx="4071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" name="Ink 9"/>
              <p14:cNvContentPartPr/>
              <p14:nvPr/>
            </p14:nvContentPartPr>
            <p14:xfrm>
              <a:off x="6179400" y="5456160"/>
              <a:ext cx="402120" cy="45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163560" y="5392440"/>
                <a:ext cx="4341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" name="Ink 10"/>
              <p14:cNvContentPartPr/>
              <p14:nvPr/>
            </p14:nvContentPartPr>
            <p14:xfrm>
              <a:off x="6822360" y="5464800"/>
              <a:ext cx="286200" cy="9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806520" y="5401440"/>
                <a:ext cx="3178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2" name="Ink 11"/>
              <p14:cNvContentPartPr/>
              <p14:nvPr/>
            </p14:nvContentPartPr>
            <p14:xfrm>
              <a:off x="7536960" y="5991840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20760" y="5928480"/>
                <a:ext cx="32400" cy="12708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2-01 Symphony No. 2 in D Major, Op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0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819650" cy="66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0788" y="327025"/>
              <a:ext cx="336550" cy="39688"/>
            </p14:xfrm>
          </p:contentPart>
        </mc:Choice>
        <mc:Fallback xmlns="">
          <p:pic>
            <p:nvPicPr>
              <p:cNvPr id="1126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2352" y="213682"/>
                <a:ext cx="393422" cy="266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7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7838" y="396875"/>
              <a:ext cx="327025" cy="38100"/>
            </p14:xfrm>
          </p:contentPart>
        </mc:Choice>
        <mc:Fallback xmlns="">
          <p:pic>
            <p:nvPicPr>
              <p:cNvPr id="1127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89385" y="282575"/>
                <a:ext cx="384290" cy="266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3625" y="396875"/>
              <a:ext cx="222250" cy="1588"/>
            </p14:xfrm>
          </p:contentPart>
        </mc:Choice>
        <mc:Fallback xmlns="">
          <p:pic>
            <p:nvPicPr>
              <p:cNvPr id="112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-5760"/>
                <a:ext cx="2221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7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7775" y="487363"/>
              <a:ext cx="966788" cy="214312"/>
            </p14:xfrm>
          </p:contentPart>
        </mc:Choice>
        <mc:Fallback xmlns="">
          <p:pic>
            <p:nvPicPr>
              <p:cNvPr id="1127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58980" y="372823"/>
                <a:ext cx="1024018" cy="443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2500" y="473075"/>
              <a:ext cx="198438" cy="22225"/>
            </p14:xfrm>
          </p:contentPart>
        </mc:Choice>
        <mc:Fallback xmlns="">
          <p:pic>
            <p:nvPicPr>
              <p:cNvPr id="112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34049" y="357578"/>
                <a:ext cx="255701" cy="253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3600" y="609600"/>
              <a:ext cx="503238" cy="107950"/>
            </p14:xfrm>
          </p:contentPart>
        </mc:Choice>
        <mc:Fallback xmlns="">
          <p:pic>
            <p:nvPicPr>
              <p:cNvPr id="112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15162" y="495151"/>
                <a:ext cx="560113" cy="336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00" y="541338"/>
              <a:ext cx="214313" cy="22225"/>
            </p14:xfrm>
          </p:contentPart>
        </mc:Choice>
        <mc:Fallback xmlns="">
          <p:pic>
            <p:nvPicPr>
              <p:cNvPr id="112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48185" y="425477"/>
                <a:ext cx="271943" cy="253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1798638"/>
              <a:ext cx="557213" cy="1587"/>
            </p14:xfrm>
          </p:contentPart>
        </mc:Choice>
        <mc:Fallback xmlns="">
          <p:pic>
            <p:nvPicPr>
              <p:cNvPr id="112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2888" y="1546305"/>
                <a:ext cx="614446" cy="505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2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2863" y="3108325"/>
              <a:ext cx="350837" cy="77788"/>
            </p14:xfrm>
          </p:contentPart>
        </mc:Choice>
        <mc:Fallback xmlns="">
          <p:pic>
            <p:nvPicPr>
              <p:cNvPr id="112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54436" y="2993804"/>
                <a:ext cx="408050" cy="306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9900" y="3063875"/>
              <a:ext cx="222250" cy="38100"/>
            </p14:xfrm>
          </p:contentPart>
        </mc:Choice>
        <mc:Fallback xmlns="">
          <p:pic>
            <p:nvPicPr>
              <p:cNvPr id="112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81083" y="2949575"/>
                <a:ext cx="279524" cy="266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2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3306763"/>
              <a:ext cx="268288" cy="38100"/>
            </p14:xfrm>
          </p:contentPart>
        </mc:Choice>
        <mc:Fallback xmlns="">
          <p:pic>
            <p:nvPicPr>
              <p:cNvPr id="112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22876" y="3192822"/>
                <a:ext cx="325187" cy="266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2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0425" y="3330575"/>
              <a:ext cx="290513" cy="52388"/>
            </p14:xfrm>
          </p:contentPart>
        </mc:Choice>
        <mc:Fallback xmlns="">
          <p:pic>
            <p:nvPicPr>
              <p:cNvPr id="112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41986" y="3215683"/>
                <a:ext cx="347752" cy="282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2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3138" y="4183063"/>
              <a:ext cx="525462" cy="31750"/>
            </p14:xfrm>
          </p:contentPart>
        </mc:Choice>
        <mc:Fallback xmlns="">
          <p:pic>
            <p:nvPicPr>
              <p:cNvPr id="112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84346" y="4068691"/>
                <a:ext cx="583047" cy="260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2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9425" y="4168775"/>
              <a:ext cx="573088" cy="46038"/>
            </p14:xfrm>
          </p:contentPart>
        </mc:Choice>
        <mc:Fallback xmlns="">
          <p:pic>
            <p:nvPicPr>
              <p:cNvPr id="112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60627" y="4054759"/>
                <a:ext cx="630685" cy="274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28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0875" y="4305300"/>
              <a:ext cx="585788" cy="53975"/>
            </p14:xfrm>
          </p:contentPart>
        </mc:Choice>
        <mc:Fallback xmlns="">
          <p:pic>
            <p:nvPicPr>
              <p:cNvPr id="1128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02432" y="4191988"/>
                <a:ext cx="643035" cy="280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28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7825" y="5486400"/>
              <a:ext cx="595313" cy="31750"/>
            </p14:xfrm>
          </p:contentPart>
        </mc:Choice>
        <mc:Fallback xmlns="">
          <p:pic>
            <p:nvPicPr>
              <p:cNvPr id="1128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89031" y="5371667"/>
                <a:ext cx="652541" cy="26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" name="Ink 1"/>
              <p14:cNvContentPartPr/>
              <p14:nvPr/>
            </p14:nvContentPartPr>
            <p14:xfrm>
              <a:off x="2411280" y="285840"/>
              <a:ext cx="589680" cy="80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95440" y="222120"/>
                <a:ext cx="6213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" name="Ink 2"/>
              <p14:cNvContentPartPr/>
              <p14:nvPr/>
            </p14:nvContentPartPr>
            <p14:xfrm>
              <a:off x="2982600" y="330480"/>
              <a:ext cx="241560" cy="36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66760" y="266760"/>
                <a:ext cx="2732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" name="Ink 3"/>
              <p14:cNvContentPartPr/>
              <p14:nvPr/>
            </p14:nvContentPartPr>
            <p14:xfrm>
              <a:off x="3580920" y="348120"/>
              <a:ext cx="303840" cy="27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65080" y="284760"/>
                <a:ext cx="3355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" name="Ink 4"/>
              <p14:cNvContentPartPr/>
              <p14:nvPr/>
            </p14:nvContentPartPr>
            <p14:xfrm>
              <a:off x="4331160" y="491040"/>
              <a:ext cx="375120" cy="63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15320" y="427680"/>
                <a:ext cx="4071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" name="Ink 5"/>
              <p14:cNvContentPartPr/>
              <p14:nvPr/>
            </p14:nvContentPartPr>
            <p14:xfrm>
              <a:off x="4786560" y="455400"/>
              <a:ext cx="205560" cy="9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70720" y="392040"/>
                <a:ext cx="2372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" name="Ink 6"/>
              <p14:cNvContentPartPr/>
              <p14:nvPr/>
            </p14:nvContentPartPr>
            <p14:xfrm>
              <a:off x="6018840" y="633960"/>
              <a:ext cx="357480" cy="72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03000" y="570600"/>
                <a:ext cx="3891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" name="Ink 7"/>
              <p14:cNvContentPartPr/>
              <p14:nvPr/>
            </p14:nvContentPartPr>
            <p14:xfrm>
              <a:off x="6402600" y="446400"/>
              <a:ext cx="429120" cy="18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86760" y="383040"/>
                <a:ext cx="4608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" name="Ink 8"/>
              <p14:cNvContentPartPr/>
              <p14:nvPr/>
            </p14:nvContentPartPr>
            <p14:xfrm>
              <a:off x="4259520" y="1776960"/>
              <a:ext cx="598680" cy="18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43680" y="1713600"/>
                <a:ext cx="6303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" name="Ink 9"/>
              <p14:cNvContentPartPr/>
              <p14:nvPr/>
            </p14:nvContentPartPr>
            <p14:xfrm>
              <a:off x="2580840" y="3187800"/>
              <a:ext cx="32184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65000" y="3124440"/>
                <a:ext cx="3535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" name="Ink 10"/>
              <p14:cNvContentPartPr/>
              <p14:nvPr/>
            </p14:nvContentPartPr>
            <p14:xfrm>
              <a:off x="3000600" y="3089520"/>
              <a:ext cx="402120" cy="27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984760" y="3026160"/>
                <a:ext cx="4338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" name="Ink 11"/>
              <p14:cNvContentPartPr/>
              <p14:nvPr/>
            </p14:nvContentPartPr>
            <p14:xfrm>
              <a:off x="4223880" y="3268440"/>
              <a:ext cx="357480" cy="1072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08040" y="3204720"/>
                <a:ext cx="3891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" name="Ink 12"/>
              <p14:cNvContentPartPr/>
              <p14:nvPr/>
            </p14:nvContentPartPr>
            <p14:xfrm>
              <a:off x="4750560" y="3330720"/>
              <a:ext cx="223920" cy="18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34720" y="3267360"/>
                <a:ext cx="2556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4" name="Ink 13"/>
              <p14:cNvContentPartPr/>
              <p14:nvPr/>
            </p14:nvContentPartPr>
            <p14:xfrm>
              <a:off x="6117120" y="2946960"/>
              <a:ext cx="285840" cy="18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100920" y="2883240"/>
                <a:ext cx="3178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5" name="Ink 14"/>
              <p14:cNvContentPartPr/>
              <p14:nvPr/>
            </p14:nvContentPartPr>
            <p14:xfrm>
              <a:off x="6661800" y="2937960"/>
              <a:ext cx="71640" cy="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45960" y="2874240"/>
                <a:ext cx="103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6" name="Ink 15"/>
              <p14:cNvContentPartPr/>
              <p14:nvPr/>
            </p14:nvContentPartPr>
            <p14:xfrm>
              <a:off x="2705760" y="4259520"/>
              <a:ext cx="169920" cy="270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689920" y="4195800"/>
                <a:ext cx="2019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7" name="Ink 16"/>
              <p14:cNvContentPartPr/>
              <p14:nvPr/>
            </p14:nvContentPartPr>
            <p14:xfrm>
              <a:off x="3384360" y="4313160"/>
              <a:ext cx="9360" cy="180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68520" y="4249440"/>
                <a:ext cx="410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8" name="Ink 17"/>
              <p14:cNvContentPartPr/>
              <p14:nvPr/>
            </p14:nvContentPartPr>
            <p14:xfrm>
              <a:off x="3527280" y="4089960"/>
              <a:ext cx="572040" cy="1429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11440" y="4026240"/>
                <a:ext cx="6037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9" name="Ink 18"/>
              <p14:cNvContentPartPr/>
              <p14:nvPr/>
            </p14:nvContentPartPr>
            <p14:xfrm>
              <a:off x="4286520" y="4196880"/>
              <a:ext cx="580680" cy="45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270680" y="4133520"/>
                <a:ext cx="6123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0" name="Ink 19"/>
              <p14:cNvContentPartPr/>
              <p14:nvPr/>
            </p14:nvContentPartPr>
            <p14:xfrm>
              <a:off x="5804280" y="4295160"/>
              <a:ext cx="590040" cy="630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788440" y="4231800"/>
                <a:ext cx="6217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1" name="Ink 20"/>
              <p14:cNvContentPartPr/>
              <p14:nvPr/>
            </p14:nvContentPartPr>
            <p14:xfrm>
              <a:off x="2946960" y="5500800"/>
              <a:ext cx="768240" cy="18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931120" y="5437080"/>
                <a:ext cx="7999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2" name="Ink 21"/>
              <p14:cNvContentPartPr/>
              <p14:nvPr/>
            </p14:nvContentPartPr>
            <p14:xfrm>
              <a:off x="6634800" y="1428840"/>
              <a:ext cx="360" cy="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618960" y="13651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3" name="Ink 22"/>
              <p14:cNvContentPartPr/>
              <p14:nvPr/>
            </p14:nvContentPartPr>
            <p14:xfrm>
              <a:off x="669960" y="1482480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4120" y="141876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4" name="Ink 23"/>
              <p14:cNvContentPartPr/>
              <p14:nvPr/>
            </p14:nvContentPartPr>
            <p14:xfrm>
              <a:off x="4188240" y="2419920"/>
              <a:ext cx="360" cy="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172400" y="235656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5" name="Ink 24"/>
              <p14:cNvContentPartPr/>
              <p14:nvPr/>
            </p14:nvContentPartPr>
            <p14:xfrm>
              <a:off x="3696840" y="2500200"/>
              <a:ext cx="360" cy="3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681000" y="2436840"/>
                <a:ext cx="3240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441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150</Words>
  <Application>Microsoft Macintosh PowerPoint</Application>
  <PresentationFormat>On-screen Show (4:3)</PresentationFormat>
  <Paragraphs>24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What is German about German Music? (4 of 4)</vt:lpstr>
      <vt:lpstr>Music example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Levi, E</dc:creator>
  <cp:lastModifiedBy>Anthony Ford</cp:lastModifiedBy>
  <cp:revision>31</cp:revision>
  <dcterms:created xsi:type="dcterms:W3CDTF">2018-03-30T15:50:32Z</dcterms:created>
  <dcterms:modified xsi:type="dcterms:W3CDTF">2018-04-17T13:12:03Z</dcterms:modified>
</cp:coreProperties>
</file>